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C0332-32CA-46ED-A507-0D67787FE15D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FCE5B-4B92-4A3B-B97C-A7413C7AD6B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2321-5494-45F1-AA75-350E67677D6A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9A92-BD16-4EC1-B08A-CDFCAD79F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8662" y="0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33CCFF"/>
                </a:solidFill>
              </a:rPr>
              <a:t>MEDIOEVO</a:t>
            </a:r>
            <a:endParaRPr lang="it-IT" sz="4400" b="1" dirty="0">
              <a:solidFill>
                <a:srgbClr val="33CCFF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rot="10800000" flipV="1">
            <a:off x="1285852" y="571480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114298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durante La decadenza del popolo </a:t>
            </a:r>
          </a:p>
          <a:p>
            <a:r>
              <a:rPr lang="it-IT" dirty="0" smtClean="0"/>
              <a:t>romano si svilupparono :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3357554" y="1142984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286248" y="714356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Diocleziano divise l’ impero in due parti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857884" y="642918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858016" y="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Orientale con capitale Costantinopoli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5786446" y="1357298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715140" y="114298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Occidentale con capitale Milano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rot="5400000">
            <a:off x="7323157" y="2035165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6500794" y="2214554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quale decade nel 476 a causa di</a:t>
            </a:r>
            <a:r>
              <a:rPr lang="it-IT" dirty="0" smtClean="0"/>
              <a:t>: economia e malattie, </a:t>
            </a:r>
            <a:r>
              <a:rPr lang="it-IT" dirty="0" smtClean="0"/>
              <a:t>si concluse definitivamente con </a:t>
            </a:r>
            <a:r>
              <a:rPr lang="it-IT" dirty="0" smtClean="0"/>
              <a:t>l’arrivo </a:t>
            </a:r>
            <a:r>
              <a:rPr lang="it-IT" dirty="0" smtClean="0"/>
              <a:t>dei Barbari 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rot="5400000">
            <a:off x="357952" y="2856702"/>
            <a:ext cx="171371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0" y="38576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 chiesa e i monaci </a:t>
            </a:r>
            <a:endParaRPr lang="it-IT" b="1" dirty="0"/>
          </a:p>
        </p:txBody>
      </p:sp>
      <p:cxnSp>
        <p:nvCxnSpPr>
          <p:cNvPr id="34" name="Connettore 2 33"/>
          <p:cNvCxnSpPr>
            <a:endCxn id="32" idx="3"/>
          </p:cNvCxnSpPr>
          <p:nvPr/>
        </p:nvCxnSpPr>
        <p:spPr>
          <a:xfrm flipV="1">
            <a:off x="2143108" y="4042294"/>
            <a:ext cx="428660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2714612" y="385762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chiesa</a:t>
            </a:r>
          </a:p>
          <a:p>
            <a:r>
              <a:rPr lang="it-IT" dirty="0"/>
              <a:t>s</a:t>
            </a:r>
            <a:r>
              <a:rPr lang="it-IT" dirty="0" smtClean="0"/>
              <a:t>i espande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4714876" y="37861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San Benedetto fondò i monasteri dove si prega e si lavora </a:t>
            </a:r>
            <a:endParaRPr lang="it-IT" dirty="0"/>
          </a:p>
        </p:txBody>
      </p:sp>
      <p:cxnSp>
        <p:nvCxnSpPr>
          <p:cNvPr id="40" name="Connettore 2 39"/>
          <p:cNvCxnSpPr/>
          <p:nvPr/>
        </p:nvCxnSpPr>
        <p:spPr>
          <a:xfrm flipV="1">
            <a:off x="3929058" y="4071942"/>
            <a:ext cx="642942" cy="34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rot="5400000">
            <a:off x="965175" y="474980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285720" y="514351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570 nasce </a:t>
            </a:r>
            <a:r>
              <a:rPr lang="it-IT" b="1" dirty="0" smtClean="0"/>
              <a:t>Maometto </a:t>
            </a:r>
            <a:endParaRPr lang="it-IT" b="1" dirty="0"/>
          </a:p>
        </p:txBody>
      </p:sp>
      <p:cxnSp>
        <p:nvCxnSpPr>
          <p:cNvPr id="48" name="Connettore 2 47"/>
          <p:cNvCxnSpPr/>
          <p:nvPr/>
        </p:nvCxnSpPr>
        <p:spPr>
          <a:xfrm flipV="1">
            <a:off x="1785918" y="5429264"/>
            <a:ext cx="714380" cy="3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36" y="500063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Che ispirato da Allah </a:t>
            </a:r>
          </a:p>
          <a:p>
            <a:r>
              <a:rPr lang="it-IT" dirty="0" smtClean="0"/>
              <a:t>fondò un nuovo impero dell’ Islam</a:t>
            </a:r>
            <a:endParaRPr lang="it-IT" dirty="0"/>
          </a:p>
        </p:txBody>
      </p:sp>
      <p:cxnSp>
        <p:nvCxnSpPr>
          <p:cNvPr id="52" name="Connettore 2 51"/>
          <p:cNvCxnSpPr/>
          <p:nvPr/>
        </p:nvCxnSpPr>
        <p:spPr>
          <a:xfrm>
            <a:off x="4286248" y="54292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4929190" y="521495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Dove si dovevano rispettare 5 pilastri </a:t>
            </a:r>
            <a:endParaRPr lang="it-IT" dirty="0"/>
          </a:p>
        </p:txBody>
      </p:sp>
      <p:cxnSp>
        <p:nvCxnSpPr>
          <p:cNvPr id="57" name="Connettore 2 56"/>
          <p:cNvCxnSpPr/>
          <p:nvPr/>
        </p:nvCxnSpPr>
        <p:spPr>
          <a:xfrm flipV="1">
            <a:off x="6858016" y="500063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7429520" y="4714884"/>
            <a:ext cx="1714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Elemosina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Ramadam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Pregare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Maometto profeta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Allah unico Dio</a:t>
            </a:r>
            <a:endParaRPr lang="it-IT" dirty="0"/>
          </a:p>
        </p:txBody>
      </p:sp>
      <p:cxnSp>
        <p:nvCxnSpPr>
          <p:cNvPr id="62" name="Connettore 1 61"/>
          <p:cNvCxnSpPr/>
          <p:nvPr/>
        </p:nvCxnSpPr>
        <p:spPr>
          <a:xfrm rot="5400000">
            <a:off x="571472" y="6357958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rot="5400000">
            <a:off x="1178707" y="321459"/>
            <a:ext cx="6429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85720" y="71435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CARLO MAGNO E I  FRANCHI </a:t>
            </a:r>
            <a:endParaRPr lang="it-IT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2000232" y="107154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714612" y="500042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Franchi guidati da </a:t>
            </a:r>
          </a:p>
          <a:p>
            <a:r>
              <a:rPr lang="it-IT" dirty="0" smtClean="0"/>
              <a:t>Clodoveo si sono</a:t>
            </a:r>
          </a:p>
          <a:p>
            <a:r>
              <a:rPr lang="it-IT" dirty="0" smtClean="0"/>
              <a:t>Insediati nelle</a:t>
            </a:r>
          </a:p>
          <a:p>
            <a:r>
              <a:rPr lang="it-IT" dirty="0" smtClean="0"/>
              <a:t>Gallie romane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4143372" y="10001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643438" y="642918"/>
            <a:ext cx="1714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Dove nel Natale </a:t>
            </a:r>
            <a:r>
              <a:rPr lang="it-IT" dirty="0" smtClean="0"/>
              <a:t>dell' </a:t>
            </a:r>
            <a:r>
              <a:rPr lang="it-IT" dirty="0" smtClean="0"/>
              <a:t>‘ 800</a:t>
            </a:r>
          </a:p>
          <a:p>
            <a:r>
              <a:rPr lang="it-IT" dirty="0" smtClean="0"/>
              <a:t>Venne eletto imperatore</a:t>
            </a:r>
          </a:p>
          <a:p>
            <a:r>
              <a:rPr lang="it-IT" dirty="0" smtClean="0"/>
              <a:t>Carlo Magno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6429388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858016" y="642918"/>
            <a:ext cx="2000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quale fondò il Sacro Romano Impero suddividendolo in feudi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rot="5400000">
            <a:off x="6930248" y="2356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715008" y="257174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Diede anche origine al feudalesimo: il signore viveva in dei castelli fortificati che piano piano si ingrandirono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rot="5400000">
            <a:off x="785786" y="171448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28596" y="242886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Alla morte di  Carlo Magno</a:t>
            </a:r>
            <a:endParaRPr lang="it-IT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1928794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428860" y="2571744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Ereditarono</a:t>
            </a:r>
          </a:p>
          <a:p>
            <a:r>
              <a:rPr lang="it-IT" dirty="0" smtClean="0"/>
              <a:t>Il regno i figli che lo divisero in 3 grandi parti . Con il capitolare di Querzy.</a:t>
            </a:r>
            <a:endParaRPr lang="it-IT" dirty="0"/>
          </a:p>
        </p:txBody>
      </p:sp>
      <p:cxnSp>
        <p:nvCxnSpPr>
          <p:cNvPr id="33" name="Connettore 2 32"/>
          <p:cNvCxnSpPr>
            <a:stCxn id="28" idx="2"/>
          </p:cNvCxnSpPr>
          <p:nvPr/>
        </p:nvCxnSpPr>
        <p:spPr>
          <a:xfrm rot="5400000">
            <a:off x="430290" y="3787885"/>
            <a:ext cx="142537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428596" y="4929198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frattempo invasero l’Italia: i </a:t>
            </a:r>
            <a:r>
              <a:rPr lang="it-IT" dirty="0"/>
              <a:t>S</a:t>
            </a:r>
            <a:r>
              <a:rPr lang="it-IT" dirty="0" smtClean="0"/>
              <a:t>araceni,i Normanni e gli Ungari</a:t>
            </a:r>
            <a:endParaRPr lang="it-IT" dirty="0"/>
          </a:p>
        </p:txBody>
      </p:sp>
      <p:cxnSp>
        <p:nvCxnSpPr>
          <p:cNvPr id="37" name="Connettore 2 36"/>
          <p:cNvCxnSpPr>
            <a:stCxn id="35" idx="3"/>
          </p:cNvCxnSpPr>
          <p:nvPr/>
        </p:nvCxnSpPr>
        <p:spPr>
          <a:xfrm flipV="1">
            <a:off x="2071670" y="5643578"/>
            <a:ext cx="571504" cy="24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2714612" y="4357694"/>
            <a:ext cx="2000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Dopo le invasioni i paesi si spopolarono e la gente andò a vivere all’ interno dei castelli</a:t>
            </a:r>
            <a:endParaRPr lang="it-IT" dirty="0"/>
          </a:p>
        </p:txBody>
      </p:sp>
      <p:cxnSp>
        <p:nvCxnSpPr>
          <p:cNvPr id="40" name="Connettore 2 39"/>
          <p:cNvCxnSpPr>
            <a:stCxn id="38" idx="3"/>
          </p:cNvCxnSpPr>
          <p:nvPr/>
        </p:nvCxnSpPr>
        <p:spPr>
          <a:xfrm flipV="1">
            <a:off x="4714876" y="5214950"/>
            <a:ext cx="714380" cy="19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5715008" y="457200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causa della riduzione dei commerci le attività si svolgevano solo attorno alla corte del Signore</a:t>
            </a:r>
            <a:endParaRPr lang="it-IT" dirty="0"/>
          </a:p>
        </p:txBody>
      </p:sp>
      <p:cxnSp>
        <p:nvCxnSpPr>
          <p:cNvPr id="43" name="Connettore 1 42"/>
          <p:cNvCxnSpPr/>
          <p:nvPr/>
        </p:nvCxnSpPr>
        <p:spPr>
          <a:xfrm rot="5400000">
            <a:off x="892955" y="6679417"/>
            <a:ext cx="357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rot="5400000">
            <a:off x="392889" y="321459"/>
            <a:ext cx="6429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42844" y="642918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1300 si inventarono nuovi metodi per rendere migliore l’ agricoltura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1643042" y="157161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85984" y="714356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Grazie a questo fenomeno aumentò anche il commercio che passò dall’ utilizzo del baratto alla moneta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5143504" y="135729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357950" y="100010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svilupparono così </a:t>
            </a:r>
            <a:r>
              <a:rPr lang="it-IT" smtClean="0"/>
              <a:t>nuove città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rot="5400000">
            <a:off x="643704" y="2570950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4282" y="278605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CHIESA E </a:t>
            </a:r>
          </a:p>
          <a:p>
            <a:r>
              <a:rPr lang="it-IT" b="1" dirty="0" smtClean="0"/>
              <a:t>IMPERO </a:t>
            </a:r>
            <a:endParaRPr lang="it-IT" b="1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1428728" y="307181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214546" y="2643182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 X e XI secolo gli imperatori decisero di rafforzare il loro potere dando i feudi ai vescovi  scatenando una caccia alle cariche ecclesiastiche  così la chiesa si rafforzò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57158" y="3643314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Chiesa : nel XI secolo la cristianità perde la sua unità dando inizio  alla riconquista della Spagna  dalla dominazione araba, dopo questo iniziarono le prime crociate per riconquistare Gerusalemme e tutta la Terra Santa</a:t>
            </a:r>
            <a:endParaRPr lang="it-IT" dirty="0"/>
          </a:p>
        </p:txBody>
      </p:sp>
      <p:cxnSp>
        <p:nvCxnSpPr>
          <p:cNvPr id="21" name="Connettore 2 20"/>
          <p:cNvCxnSpPr/>
          <p:nvPr/>
        </p:nvCxnSpPr>
        <p:spPr>
          <a:xfrm rot="5400000">
            <a:off x="500828" y="47855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42844" y="507207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Monarchie </a:t>
            </a:r>
            <a:endParaRPr lang="it-IT" b="1" dirty="0" smtClean="0">
              <a:latin typeface="+mj-lt"/>
            </a:endParaRPr>
          </a:p>
          <a:p>
            <a:r>
              <a:rPr lang="it-IT" b="1" dirty="0" smtClean="0">
                <a:latin typeface="+mj-lt"/>
              </a:rPr>
              <a:t>nazionali </a:t>
            </a:r>
            <a:endParaRPr lang="it-IT" b="1" dirty="0">
              <a:latin typeface="+mj-lt"/>
            </a:endParaRP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1357290" y="5429264"/>
            <a:ext cx="357190" cy="3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1714480" y="4786322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Sono quando </a:t>
            </a:r>
          </a:p>
          <a:p>
            <a:r>
              <a:rPr lang="it-IT" dirty="0" smtClean="0"/>
              <a:t>Il re  alla sua morte  da in eredità al figlio  la corona</a:t>
            </a:r>
            <a:endParaRPr lang="it-IT" dirty="0"/>
          </a:p>
        </p:txBody>
      </p:sp>
      <p:cxnSp>
        <p:nvCxnSpPr>
          <p:cNvPr id="26" name="Connettore 2 25"/>
          <p:cNvCxnSpPr/>
          <p:nvPr/>
        </p:nvCxnSpPr>
        <p:spPr>
          <a:xfrm>
            <a:off x="3143240" y="535782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3500430" y="478632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FRANCIA:</a:t>
            </a:r>
          </a:p>
          <a:p>
            <a:r>
              <a:rPr lang="it-IT" dirty="0" smtClean="0"/>
              <a:t>Inizia nel XII secolo con la famiglia dei Capetingi </a:t>
            </a:r>
            <a:endParaRPr lang="it-IT" dirty="0"/>
          </a:p>
        </p:txBody>
      </p:sp>
      <p:cxnSp>
        <p:nvCxnSpPr>
          <p:cNvPr id="29" name="Connettore 2 28"/>
          <p:cNvCxnSpPr/>
          <p:nvPr/>
        </p:nvCxnSpPr>
        <p:spPr>
          <a:xfrm>
            <a:off x="4857752" y="54292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214942" y="4643446"/>
            <a:ext cx="1357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SPAGNA: </a:t>
            </a:r>
          </a:p>
          <a:p>
            <a:r>
              <a:rPr lang="it-IT" dirty="0" smtClean="0"/>
              <a:t>Tra il </a:t>
            </a:r>
            <a:r>
              <a:rPr lang="it-IT" dirty="0" err="1" smtClean="0"/>
              <a:t>XI</a:t>
            </a:r>
            <a:r>
              <a:rPr lang="it-IT" dirty="0" smtClean="0"/>
              <a:t>  e </a:t>
            </a:r>
            <a:r>
              <a:rPr lang="it-IT" dirty="0" err="1" smtClean="0"/>
              <a:t>XII</a:t>
            </a:r>
            <a:r>
              <a:rPr lang="it-IT" dirty="0" smtClean="0"/>
              <a:t> nascono i regni di </a:t>
            </a:r>
            <a:r>
              <a:rPr lang="it-IT" dirty="0" smtClean="0"/>
              <a:t>C</a:t>
            </a:r>
            <a:r>
              <a:rPr lang="it-IT" dirty="0" smtClean="0"/>
              <a:t>astiglia e di </a:t>
            </a:r>
            <a:r>
              <a:rPr lang="it-IT" dirty="0" smtClean="0"/>
              <a:t>A</a:t>
            </a:r>
            <a:r>
              <a:rPr lang="it-IT" dirty="0" smtClean="0"/>
              <a:t>ragona </a:t>
            </a:r>
            <a:endParaRPr lang="it-IT" dirty="0"/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6357950" y="542926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6715140" y="4549676"/>
            <a:ext cx="221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INGHILTERRA: </a:t>
            </a:r>
          </a:p>
          <a:p>
            <a:r>
              <a:rPr lang="it-IT" dirty="0" smtClean="0"/>
              <a:t>Giovanni senza terra perde i terreni francesi, e deve firmare la Magna Charta Liberatum dove da più diritti ai nobili e al clero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390</Words>
  <Application>Microsoft Office PowerPoint</Application>
  <PresentationFormat>Presentazione su schermo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Standard</dc:creator>
  <cp:lastModifiedBy>Standard</cp:lastModifiedBy>
  <cp:revision>8</cp:revision>
  <dcterms:created xsi:type="dcterms:W3CDTF">2015-03-06T10:17:02Z</dcterms:created>
  <dcterms:modified xsi:type="dcterms:W3CDTF">2015-03-13T11:07:47Z</dcterms:modified>
</cp:coreProperties>
</file>