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CCFF"/>
    <a:srgbClr val="66FF33"/>
    <a:srgbClr val="99FFCC"/>
    <a:srgbClr val="00FFFF"/>
    <a:srgbClr val="FF99FF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629" autoAdjust="0"/>
    <p:restoredTop sz="94356" autoAdjust="0"/>
  </p:normalViewPr>
  <p:slideViewPr>
    <p:cSldViewPr>
      <p:cViewPr>
        <p:scale>
          <a:sx n="80" d="100"/>
          <a:sy n="80" d="100"/>
        </p:scale>
        <p:origin x="-894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o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6" name="Segnaposto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478A-CA0D-45A0-B47F-33D144A6F61F}" type="datetimeFigureOut">
              <a:rPr lang="it-IT" smtClean="0"/>
              <a:pPr/>
              <a:t>23/02/2014</a:t>
            </a:fld>
            <a:endParaRPr lang="it-IT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E0FBBD7-AEEE-4B40-BBC0-E9223014DD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478A-CA0D-45A0-B47F-33D144A6F61F}" type="datetimeFigureOut">
              <a:rPr lang="it-IT" smtClean="0"/>
              <a:pPr/>
              <a:t>23/02/2014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BBD7-AEEE-4B40-BBC0-E9223014DD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478A-CA0D-45A0-B47F-33D144A6F61F}" type="datetimeFigureOut">
              <a:rPr lang="it-IT" smtClean="0"/>
              <a:pPr/>
              <a:t>23/02/2014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BBD7-AEEE-4B40-BBC0-E9223014DD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7" name="Segnaposto contenut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478A-CA0D-45A0-B47F-33D144A6F61F}" type="datetimeFigureOut">
              <a:rPr lang="it-IT" smtClean="0"/>
              <a:pPr/>
              <a:t>23/02/2014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E0FBBD7-AEEE-4B40-BBC0-E9223014DD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478A-CA0D-45A0-B47F-33D144A6F61F}" type="datetimeFigureOut">
              <a:rPr lang="it-IT" smtClean="0"/>
              <a:pPr/>
              <a:t>23/02/2014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BBD7-AEEE-4B40-BBC0-E9223014DD9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478A-CA0D-45A0-B47F-33D144A6F61F}" type="datetimeFigureOut">
              <a:rPr lang="it-IT" smtClean="0"/>
              <a:pPr/>
              <a:t>23/02/2014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BBD7-AEEE-4B40-BBC0-E9223014DD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5" name="Segnaposto tes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8" name="Segnaposto contenut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478A-CA0D-45A0-B47F-33D144A6F61F}" type="datetimeFigureOut">
              <a:rPr lang="it-IT" smtClean="0"/>
              <a:pPr/>
              <a:t>23/02/2014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E0FBBD7-AEEE-4B40-BBC0-E9223014DD9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o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478A-CA0D-45A0-B47F-33D144A6F61F}" type="datetimeFigureOut">
              <a:rPr lang="it-IT" smtClean="0"/>
              <a:pPr/>
              <a:t>23/02/2014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BBD7-AEEE-4B40-BBC0-E9223014DD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478A-CA0D-45A0-B47F-33D144A6F61F}" type="datetimeFigureOut">
              <a:rPr lang="it-IT" smtClean="0"/>
              <a:pPr/>
              <a:t>23/02/2014</a:t>
            </a:fld>
            <a:endParaRPr lang="it-IT"/>
          </a:p>
        </p:txBody>
      </p:sp>
      <p:sp>
        <p:nvSpPr>
          <p:cNvPr id="24" name="Segnaposto piè di pagin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BBD7-AEEE-4B40-BBC0-E9223014DD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478A-CA0D-45A0-B47F-33D144A6F61F}" type="datetimeFigureOut">
              <a:rPr lang="it-IT" smtClean="0"/>
              <a:pPr/>
              <a:t>23/02/2014</a:t>
            </a:fld>
            <a:endParaRPr lang="it-IT"/>
          </a:p>
        </p:txBody>
      </p:sp>
      <p:sp>
        <p:nvSpPr>
          <p:cNvPr id="29" name="Segnaposto piè di pagin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BBD7-AEEE-4B40-BBC0-E9223014DD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478A-CA0D-45A0-B47F-33D144A6F61F}" type="datetimeFigureOut">
              <a:rPr lang="it-IT" smtClean="0"/>
              <a:pPr/>
              <a:t>23/02/2014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FBBD7-AEEE-4B40-BBC0-E9223014DD9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egnaposto tes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1" name="Segnaposto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B90478A-CA0D-45A0-B47F-33D144A6F61F}" type="datetimeFigureOut">
              <a:rPr lang="it-IT" smtClean="0"/>
              <a:pPr/>
              <a:t>23/02/2014</a:t>
            </a:fld>
            <a:endParaRPr lang="it-IT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E0FBBD7-AEEE-4B40-BBC0-E9223014DD9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tito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it/url?sa=i&amp;rct=j&amp;q=&amp;esrc=s&amp;source=images&amp;cd=&amp;cad=rja&amp;docid=8EUImkM8XTLn0M&amp;tbnid=oXF3Df_UGFQw_M:&amp;ved=0CAUQjRw&amp;url=http://www.focus.it/comportamento/psicologia/Bianchi_e_neri_pregiudizi_duri_a_morire_C12.aspx&amp;ei=0YX3Uvv7MYrUswask4Aw&amp;bvm=bv.60983673,d.bGQ&amp;psig=AFQjCNEAGpOrrVzvxHiiylb-teKwN8saTQ&amp;ust=1392039695204834" TargetMode="External"/><Relationship Id="rId2" Type="http://schemas.openxmlformats.org/officeDocument/2006/relationships/hyperlink" Target="http://www.google.it/url?sa=i&amp;rct=j&amp;q=&amp;esrc=s&amp;source=images&amp;cd=&amp;cad=rja&amp;docid=8EUImkM8XTLn0M&amp;tbnid=oXF3Df_UGFQw_M:&amp;ved=0CAUQjRw&amp;url=http://www.focus.it/comportamento/psicologia/Bianchi_e_neri_pregiudizi_duri_a_morire_C12.aspx&amp;ei=noX3UtGyMInTsgac-YHQCw&amp;bvm=bv.60983673,d.bGQ&amp;psig=AFQjCNEAGpOrrVzvxHiiylb-teKwN8saTQ&amp;ust=139203969520483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it/url?sa=i&amp;rct=j&amp;q=&amp;esrc=s&amp;source=images&amp;cd=&amp;cad=rja&amp;docid=kq01dBWLxGJ3MM&amp;tbnid=DFETWHiXC3ht5M:&amp;ved=0CAUQjRw&amp;url=http://www.askmen.com/celebs/men/entertainment/34_denzel_washington.html&amp;ei=kWj3UvfxE4bfswb38IGIDA&amp;bvm=bv.60983673,d.Yms&amp;psig=AFQjCNF5rUwVx0nnYIQxle2IT1lHQmEAVg&amp;ust=1392032270273749" TargetMode="External"/><Relationship Id="rId13" Type="http://schemas.openxmlformats.org/officeDocument/2006/relationships/image" Target="../media/image6.jpeg"/><Relationship Id="rId3" Type="http://schemas.openxmlformats.org/officeDocument/2006/relationships/hyperlink" Target="http://www.google.it/url?sa=i&amp;rct=j&amp;q=&amp;esrc=s&amp;source=images&amp;cd=&amp;cad=rja&amp;docid=oQk1ITBRBRugYM&amp;tbnid=5A1SvEdD3wkv-M:&amp;ved=0CAUQjRw&amp;url=http://www.biography.com/people/will-smith-9542165&amp;ei=HGf3Uu2dOsOJtAamlYHwBw&amp;bvm=bv.60983673,d.Yms&amp;psig=AFQjCNHvSiF0x8vkcwmfi5y-CsDIPWMQ9g&amp;ust=1392031887497426" TargetMode="External"/><Relationship Id="rId7" Type="http://schemas.openxmlformats.org/officeDocument/2006/relationships/hyperlink" Target="http://www.google.it/url?sa=i&amp;rct=j&amp;q=&amp;esrc=s&amp;source=images&amp;cd=&amp;cad=rja&amp;docid=WCgcwi4PpQPO5M&amp;tbnid=6_0q6EfJ0AhX1M:&amp;ved=0CAUQjRw&amp;url=http://movies.yahoo.com/person/morgan-freeman/&amp;ei=HGj3UtutOc7YsgbTj4HAAg&amp;bvm=bv.60983673,d.Yms&amp;psig=AFQjCNFo7Sbg_PiOv-JvvGLDO933K_DA1g&amp;ust=1392032150568749" TargetMode="External"/><Relationship Id="rId12" Type="http://schemas.openxmlformats.org/officeDocument/2006/relationships/hyperlink" Target="http://www.google.it/url?sa=i&amp;rct=j&amp;q=&amp;esrc=s&amp;source=images&amp;cd=&amp;cad=rja&amp;docid=bNRhrhq6vCeq5M&amp;tbnid=pt5VTH2eOka1SM:&amp;ved=0CAUQjRw&amp;url=http://moralheroes.org/martin-luther-king-jr&amp;ei=xGr3UvmkGo7GtAaH8oDIAQ&amp;bvm=bv.60983673,d.Yms&amp;psig=AFQjCNGsqjsFZfVv5XA4k1vHJMUw_ltK2w&amp;ust=1392032792535330" TargetMode="External"/><Relationship Id="rId2" Type="http://schemas.openxmlformats.org/officeDocument/2006/relationships/hyperlink" Target="http://www.google.it/url?sa=i&amp;rct=j&amp;q=&amp;esrc=s&amp;source=images&amp;cd=&amp;cad=rja&amp;docid=oQk1ITBRBRugYM&amp;tbnid=5A1SvEdD3wkv-M:&amp;ved=0CAUQjRw&amp;url=http://www.biography.com/people/will-smith-9542165&amp;ei=wGb3UofmH8HHtQae6YCYBw&amp;bvm=bv.60983673,d.bGQ&amp;psig=AFQjCNGUu_4DjZCU7pjXLhOtdOBy3mQGLg&amp;ust=1392031762646022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5.jpeg"/><Relationship Id="rId5" Type="http://schemas.openxmlformats.org/officeDocument/2006/relationships/hyperlink" Target="http://www.google.it/url?sa=i&amp;rct=j&amp;q=&amp;esrc=s&amp;source=images&amp;cd=&amp;cad=rja&amp;docid=WapEzFeNOMlzIM&amp;tbnid=sm4Az_OZ9RG1KM:&amp;ved=0CAUQjRw&amp;url=http://www.politicalanalysis.info/biography-of-barack-obama.html&amp;ei=iGf3UveBEMrRtQbj2YCoCA&amp;bvm=bv.60983673,d.Yms&amp;psig=AFQjCNH3SuXfVvON5ZytmWoZoS3cgxAi2Q&amp;ust=1392031986092346" TargetMode="External"/><Relationship Id="rId10" Type="http://schemas.openxmlformats.org/officeDocument/2006/relationships/hyperlink" Target="http://www.google.it/url?sa=i&amp;rct=j&amp;q=&amp;esrc=s&amp;source=images&amp;cd=&amp;cad=rja&amp;docid=g7UdsQ2bpAo2lM&amp;tbnid=H-4wYrUqYV76-M:&amp;ved=0CAUQjRw&amp;url=http://www.uccronline.it/2013/12/17/mandela-e-la-stima-verso-la-chiesa-cattolica/&amp;ei=UWr3UrevAYfbsgb4l4DgCQ&amp;bvm=bv.60983673,d.Yms&amp;psig=AFQjCNHW37yYgoxQLIFvTndf52DLp3cR1A&amp;ust=1392032676838251" TargetMode="External"/><Relationship Id="rId4" Type="http://schemas.openxmlformats.org/officeDocument/2006/relationships/hyperlink" Target="http://www.google.it/url?sa=i&amp;rct=j&amp;q=&amp;esrc=s&amp;source=images&amp;cd=&amp;cad=rja&amp;docid=1lCewv9YnT8r9M&amp;tbnid=Qliw-0jYTXT2DM:&amp;ved=0CAUQjRw&amp;url=http://en.wikipedia.org/wiki/Barack_Obama&amp;ei=dWf3UtW1Fcnoswbwh4BY&amp;bvm=bv.60983673,d.Yms&amp;psig=AFQjCNH3SuXfVvON5ZytmWoZoS3cgxAi2Q&amp;ust=1392031986092346" TargetMode="External"/><Relationship Id="rId9" Type="http://schemas.openxmlformats.org/officeDocument/2006/relationships/hyperlink" Target="http://www.google.it/url?sa=i&amp;rct=j&amp;q=&amp;esrc=s&amp;source=images&amp;cd=&amp;cad=rja&amp;docid=5xQPM4tJ1N62sM&amp;tbnid=X4JAipxXBNWGiM:&amp;ved=0CAUQjRw&amp;url=http://it.wikipedia.org/wiki/Samuel_L._Jackson&amp;ei=Mmn3UoeAHsLOtAaKqIHACA&amp;bvm=bv.60983673,d.Yms&amp;psig=AFQjCNEzuY67_bFKabkhOAaHlZLo-zN1Sg&amp;ust=139203241979547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1222375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it-IT" sz="8900" dirty="0" smtClean="0">
                <a:solidFill>
                  <a:schemeClr val="tx1"/>
                </a:solidFill>
                <a:effectLst/>
                <a:latin typeface="Aharoni" pitchFamily="2" charset="-79"/>
                <a:cs typeface="Aharoni" pitchFamily="2" charset="-79"/>
              </a:rPr>
              <a:t>E se gli “ALTRI” FOSSIMO NOI </a:t>
            </a:r>
            <a:r>
              <a:rPr lang="it-IT" sz="4400" dirty="0" smtClean="0"/>
              <a:t/>
            </a:r>
            <a:br>
              <a:rPr lang="it-IT" sz="4400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sz="49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 NERI</a:t>
            </a:r>
            <a:endParaRPr lang="it-IT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57158" y="4429132"/>
            <a:ext cx="8458200" cy="914400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Lavoro di Vanessa </a:t>
            </a:r>
            <a:r>
              <a:rPr lang="it-IT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Tumiati</a:t>
            </a:r>
            <a:r>
              <a:rPr lang="it-IT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Stefano </a:t>
            </a:r>
            <a:r>
              <a:rPr lang="it-IT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Manzolli</a:t>
            </a:r>
            <a:r>
              <a:rPr lang="it-IT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it-IT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Che cos’e’ uno stereotipo</a:t>
            </a:r>
            <a:r>
              <a:rPr lang="it-IT" sz="49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?</a:t>
            </a:r>
            <a:endParaRPr lang="it-IT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142984"/>
            <a:ext cx="86868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dirty="0" smtClean="0">
                <a:solidFill>
                  <a:schemeClr val="tx1"/>
                </a:solidFill>
              </a:rPr>
              <a:t>   </a:t>
            </a:r>
            <a:r>
              <a:rPr lang="it-IT" sz="28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 stereotipo è la visione largamente condivisa su un luogo, un oggetto, un avvenimento, un gruppo.</a:t>
            </a:r>
          </a:p>
          <a:p>
            <a:pPr>
              <a:buNone/>
            </a:pPr>
            <a:r>
              <a:rPr lang="it-IT" sz="28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Può essere usato in senso neutrale, positivo ma   anche negativo.</a:t>
            </a:r>
          </a:p>
          <a:p>
            <a:pPr>
              <a:buNone/>
            </a:pPr>
            <a:r>
              <a:rPr lang="it-IT" sz="28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Se usato in senso negativo è considerato come     una credenza, che può essere trasmessa attraverso l’educazione o anche la </a:t>
            </a:r>
            <a:r>
              <a:rPr lang="it-IT" sz="28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familiarizzazione</a:t>
            </a:r>
            <a:r>
              <a:rPr lang="it-IT" sz="28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endParaRPr lang="it-IT" sz="28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14290"/>
            <a:ext cx="8686800" cy="838200"/>
          </a:xfrm>
        </p:spPr>
        <p:txBody>
          <a:bodyPr>
            <a:normAutofit/>
          </a:bodyPr>
          <a:lstStyle/>
          <a:p>
            <a:r>
              <a:rPr lang="it-IT" sz="4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 </a:t>
            </a:r>
            <a:r>
              <a:rPr lang="it-IT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Storia  e </a:t>
            </a:r>
            <a:r>
              <a:rPr lang="it-IT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origine…</a:t>
            </a:r>
            <a:r>
              <a:rPr lang="it-IT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it-IT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214422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0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I primi pregiudizi su i neri nacquero nella metà dell’ Ottocento dagli antropologi americani </a:t>
            </a:r>
            <a:r>
              <a:rPr lang="it-IT" sz="20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Josiah</a:t>
            </a:r>
            <a:r>
              <a:rPr lang="it-IT" sz="20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C. </a:t>
            </a:r>
            <a:r>
              <a:rPr lang="it-IT" sz="20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Nott</a:t>
            </a:r>
            <a:r>
              <a:rPr lang="it-IT" sz="20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e George </a:t>
            </a:r>
            <a:r>
              <a:rPr lang="it-IT" sz="20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Robins</a:t>
            </a:r>
            <a:r>
              <a:rPr lang="it-IT" sz="20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it-IT" sz="20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Gliddon</a:t>
            </a:r>
            <a:r>
              <a:rPr lang="it-IT" sz="20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in </a:t>
            </a:r>
            <a:r>
              <a:rPr lang="it-IT" sz="2000" i="1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Indigenous</a:t>
            </a:r>
            <a:r>
              <a:rPr lang="it-IT" sz="2000" i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it-IT" sz="2000" i="1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Races</a:t>
            </a:r>
            <a:r>
              <a:rPr lang="it-IT" sz="2000" i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it-IT" sz="2000" i="1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of</a:t>
            </a:r>
            <a:r>
              <a:rPr lang="it-IT" sz="2000" i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the </a:t>
            </a:r>
            <a:r>
              <a:rPr lang="it-IT" sz="2000" i="1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Earth</a:t>
            </a:r>
            <a:r>
              <a:rPr lang="it-IT" sz="2000" i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it-IT" sz="20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(1857), collocavano le persone di colore a metà strada del percorso evolutivo che va dallo scimpanzé all’uomo.</a:t>
            </a:r>
          </a:p>
          <a:p>
            <a:pPr>
              <a:buNone/>
            </a:pPr>
            <a:r>
              <a:rPr lang="it-IT" sz="20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In una lettura della Sacra Bibbia si parla della maledizione pronunciata su </a:t>
            </a:r>
            <a:r>
              <a:rPr lang="it-IT" sz="20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Canaan</a:t>
            </a:r>
            <a:r>
              <a:rPr lang="it-IT" sz="20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figlio di </a:t>
            </a:r>
            <a:r>
              <a:rPr lang="it-IT" sz="20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Cam</a:t>
            </a:r>
            <a:r>
              <a:rPr lang="it-IT" sz="20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diceva che lui e tutta la sua progenie (i Camusi, le popolazioni neri dell’Africa) sarebbe diventata schiava di Sem ( da cui derivano gli Ebrei ) e di </a:t>
            </a:r>
            <a:r>
              <a:rPr lang="it-IT" sz="20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Jafeth</a:t>
            </a:r>
            <a:r>
              <a:rPr lang="it-IT" sz="20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 da cui derivano i Greci e il resto degli Europei ).</a:t>
            </a:r>
          </a:p>
          <a:p>
            <a:pPr>
              <a:buNone/>
            </a:pPr>
            <a:endParaRPr lang="it-IT" sz="2800" dirty="0">
              <a:solidFill>
                <a:schemeClr val="tx1"/>
              </a:solidFill>
            </a:endParaRPr>
          </a:p>
        </p:txBody>
      </p:sp>
      <p:sp>
        <p:nvSpPr>
          <p:cNvPr id="3074" name="AutoShape 2" descr="data:image/jpeg;base64,/9j/4AAQSkZJRgABAQAAAQABAAD/2wCEAAkGBg8QEBUQDxAUEBQVFBQWEBUQEBUVFxQVFBAVFRUUFBUXHCYeFxkjGhQUHy8gIycpLS4sFR80NTAqNycrLCkBCQoKDgwOFA8PFCkcHBwpKSkpKSkpKSkpKSkpKSkpKSkpKSkpKSkpKSkpKSkpKSkpKSkpKSksLiwsKSwpKSwsLP/AABEIAKgBLQMBIgACEQEDEQH/xAAbAAEAAgMBAQAAAAAAAAAAAAAAAQQDBQYHAv/EADoQAAICAQMCBAQFAgQGAwEAAAECABEDBBIhBTETIkFhBjJRcSNCgZGhFFIHcrHBM2KS0eHwJFOiFf/EABcBAQEBAQAAAAAAAAAAAAAAAAABAgP/xAAYEQEBAQEBAAAAAAAAAAAAAAAAARExIf/aAAwDAQACEQMRAD8A9siJE5ImIiAiJXbqOIMV3jcPmA5I49a7frAsRMK6tCN1kD3Uivv9Jl3j6jntzAmIiUIiICIiAiIgIiICIiAiIgIiICIiAgxBkCJEmAlXL1XApKnIu5QSyqdzADkkqtmhx+8xdVzvt2Ym/EPopG4Cj2s8cgC/S5o+tZGGE4i4LLhJyVbZCu2j51ACl9oG70vgHiVcdFj6lhb5cin5Qaa63ruW/pYII+sszyfX6ldLmrEBi0oH4gNtVgumIC6pSrkAcjcfQz0T4d6uupwI9MjFEZkyAhgHFoSSBdgdxFhY2kREiEREBESICU+q9VxaZN+RgPRQT8x+g95dnkvxp8QZsubzL+EjMAEBLKeykijtJ9T6A0O8siyL3WvjHPnJXEhxgqNp3MGIo23IFKPr24lvpPw0SKyMxJ9ENC2A4sVXF8A+vvOV6X1EIzEg0qKqclgaccWeCpFcj3nf/DPWsWRaBUMDs5bzWVBuufXd78CW+NvrJ0DwlrH4jD8wXNkPHsDY9pzWQavTMTgJdfyYsz2gALGltdy96oXPRrFGz9ufb7+81nWdJXnAFbSOb4KjymweT/tJqStJ8N/HnikJlTwwHKPublDXG6/Q9gQfUfedsrWLHr2nmHXtNgxgapwAUYDKy2d2JztINWDttW5/snoHSNTuUAk/KKDckVx83qPvzzFSxsIiIZIiIESZEo9b6umlwnM/oQFAHdm4AkGbXdSxYF3ZXCD0s8k/QD1M1B+NtLflXKwo+YIApruAWI5nIeM+oyeJkJPZrJ5FN+VTYA5qhOi0GjxhWZ1s0Sdw7Aj0Hbtz+8uN4vN8WURWmykEWT6Di6JrvXMujra+uN+b7bTwBdkX7SlR1NLj8i7TZriyK5HBM2em0SoKNuaFluT29hxInjNptXjyC0YN9aPI+49JmnH9ZfHpciZdPl2VkU50O7lCKIN9uPQ/S74nYSpYREQhERAQYgyCJU1urKnaB+VmLceWiKFEiyeT3HCyxnzrjUu5CqoJYn0Ami6jqsjY2dAHcPjZE8y7duVSQTW7d4d8evPpxCxafJuxkhyhUMXcopZPL8x9CKvkf7VOU1yapHXBj8+nbf42oGQb2PCNkKqR4YQIVHoDXte1y6vAMvhZA+RFAIOV7VSzigw7MFsm23UF9ZT651AY0QLuxh23tlyozFcex3ZmHdfMQGNfm7SxpS6t8M9Ow4nz6sI74xjRHfIymy9Ymy7KS+QN208AX6yv8MfF2py61XYWmd1xkbwyLjAfbtNWGD37NX1qbT4e6P8A1yHM+b8IqqIcBYDJtBBstw6q3YgC6I7AXstV0TFiyYF27lFhvQkhxm32Ob3IGr7yjqIkBgRY5B5BHvJmWCIiAkSZEDSfGvUTp9BmdN28rsx7O+/IQi1f3v8ASeRdFQZyBtbhizMrHY34VIpLXXncLX92Rv7Z678W9PfPhTGihqzYXbd2C43DMfc0O0866WMem1+TGQVxo76dS54JXJjKnvVnaOSOL4mo1HVNpGxYhg1eXFqEZLJ8La2HaK8WhwyCjdbSLPcTmNBifR6xsRKMoPl8M8FGp0O30LAgn08pAnUda6liVGVkxscqjEo3EErylqRzwX/mcf8AExOPMRnZFyqoQBHO1saomy2YckGrPF+9xGnb6D4jVFJc73ZyEF88qSWJPyqKJLdqMsa34g0+bGyYtRhLlSNpcHzLzQN0x5+05nDpEyorKcTMFYnGDycZKeVifX5Rx33EStr/AIT1HjFcmANhoeFtAaiSPMDY2so8xIBJN/WMRh671NDiyY3yBV/Nt8xIIsqBXfyjj0HtOp/w26zi1Wn8hZjgOxi3B5B28AUeB29OPaeca/ox0+Z/FGQBVO3I7b1NqF3UD2IDeY/KDzc9B/w9XFpsGMY2LY8xd2coReQtjUA0SB6j09L7gxeFdzERMsEREoicn/iI7eDiA5ByHcODdIaFTrZyf+I2m3aZcnNY3tqJ4BFXx3ogce8RZ1pOm5AAAovvfkUUbNkj68d/T6zdY+qgptVb5559/L7E/wDvM5bpzeIyY1ZvxGqweRQokfWrJ7mbVug5MOTuzq1jzGipU8kiyovjm/Uccytuu6EQUJ9b833r/wAzVdU662Lc2bU/02NCBaY1dyWYAFyw2qL4CqCeRfPAu/D71vxEEbSPm9+4/j+ZZydHUm1d8YtbCFSp29jtdSFPuKMjLl/iPqYZVOVBmAQrufGUUMxoZfm5A44B7juOJ13R87vp8T5K3silqFc13r0vvXpc1PVusjARgxInGPcqujFX81DGpBFNwSTzQo0Zi+Hev4smqy6dUbC2wOcZIKbgduQ4yvHqLrv3rkwV08REMkREBBiDIK+uHk715l7LZ5YAUPYkG/aanOM2JWO85t1LjOz8QcncDQ8ygAm+K5m51KsVO3uKIvtYINE+9V+s5bBk1eTxANu7buS2BoNqMgZQy2y7saoAVP5WrnmVYx6/UqiJnzY/Bp1OmTdvfIxZCylFvjYgFcke3afHTOlrqdS7DLlCDeMyMF/FtiDuNWq3uUEGyEYcDvPxC7HUYzibZkTGVxhvERFZmXhmRTwbXmxdgcy/8JdObC+QtXmTF6MLZd5Yru8xW27nuSZVbDqnVMGhwqKRABtxIPItKOwocKBXYE/QTk9RptdqeoacZ8hRQVzImOlAxqfPuA8wJNCyfzV9Z6Ayg9wD9xcpY9DiwucoZhuG1tz2LLCjz27VJKkqOh6R8Wnx4sjbmQFSR60xr+Kl+VMPUcLvtx5Fc2QQjBqIFm69pbkCIiEJEmRAx6jHuUig3sR+/wDFzTdV6JgONmVAW3F+QCWJQKVJPPYVXtN7MWTH+x7juP1H/aFjkNVpAFC51RcJXdhd9u3G23nG59LNfsa+k4vrHU8OXG+ox8smQ48qMT5l20pLOPKjEnnj5R6meuPShlcBkN8VdAjkMB3+4+s4n4i+HmKZG0jiyRwaLeUbkUnuNrVRP0F3NStRrPhxvwWXbajBb0DallLY1BHNeQN7V6kzZdC16DKE1GoOTI7I2IZHby1+ZR7+Vv19jOe6B1nzNjLMAxCjyL+Fb0VUg1RAYWLq/TtI6rgY6j8BXYb9yeGnPdaxm+L4btz3q7lV3vXelZnKZMeVMNWMrnGHLBv7bB7dubHsZzfwnlKaw6XfkCKrOjbiNyFgQKHA2EjmuQfQCb3TfEaYsIXfldgtjxEayQK2Fio5JF3ND8KdWfXdYGTIteFgy7O5NEqvn5/5jTetesiPTVuue/tJiJlgiIlCYtVplyI2NxasCGHsZliQeSa/R5NFnGJtw2ENjbmmAFK/oPYj0I5m6wfE6DEhzMAzZMozpbMyFse8NVUMXlFnt5vQggdn1fpKanGUbg0djf2k+3qO1g95x3w42LINuRFDAtiyihasjFWFj3JI/wA01re66jQ41ynxhQfaA21rDADyn9j/ADLOLIUVmayB8vfm+exnLa7Fm0jrjxP+Cy/ghwSVK2Tj3CmQnuOCPLVCWdF1ZlsZC6qON5S07kEB1NDn6gSYYqdWTO2NmGZloo2Vtvy+YWVF/lW2oA8KBzZv66NgRtRgODLg1CrbZHw5WL8q/mZbIVbNEcE1U+db1bRlSmoyI2PbTjGw8y0e5BvtVc9xN38K9GxYFd8OBtOuTw6Rydx2JW91JO1jfP1q5St9ERIwREQEREgqdVw5HwuuE05Hl7C+RYs9rFi/S5y3ScLYsTEZfL4gJHzHGKGMoCpogKLWzx5vadlkTcCD2IINGjyK4M5PqmnTDlx482MPgLb3ZMZH4lIq5M208jzGz28t1LGozYOnYchx5tVj86MyVvO3Ey5iUBUHzKeCCbrcOwPG5w9LrIMpyu1btqnYFCsoAUgKCa5Nnnmajo7nUP5AmLHjyeI642DbnO6xY/5u/PpX26WCplHq7MMRCpjyWaZc7EJtoliaU3VXVcy4XA9ZV1fVsGL/AImRQeKANsSewVRyT9pEUPhRnbCzvkXKS5pseA4VraopUYbgPvN3MGlLMC7Ls3UQp7gAUN3/ADf6cD0meCkREqEgyZBkCQy37T4zOwAKru5AI9j6/wCkwNrnHfBk4u+x/au8KznFyCasfKa5H2mv6r05nZcmNirKDfamH9rCr/UftLT6rJflwlhQrkA3V+vpPhddk5H9O1j/AJh6+8DzP4x+F8nm1WLeCovLhUklCcg/EUAeZeefp/pounYNU+XxMGQY86AeKh2DcOLZDwGUr+Vv7p7VvdmAbBQv5i4sd74r27etzQ674BwDIM+j/wDj5A+9gOUfittH5f07TWtaq4fiHAw/HR8bhfOvg5cgA7mgFK1xwboX6S78K4mObLmTSnTYHRNhyrty5GBJLbbJVKPY1z2EtYehZMedNRjIBNDKpNAg0GArvXce/wB5vpEtIkSZGSIiUIkQzAckgfcyCZ5j1NWwa/UNiN3nTxUs0fFxIwYCu4Nm7Hcz0PL1bToCWzY1A7268e1d7nPajQ+LlyZVNHIQVDCuFxqi2aO08X2/NLGoqHqI1uHJgXJtzIeCD5ldSGAcHsCa5+svfDHUXyIXPLCwyrQIK/MKJ7k3+4nMdX6bk8cPhbID2sJuDHwhYyGubbH/APqR8O6vVYs/jHSZ2XKi7lOF7TJtPP0o2f4lxpg+MtbgzknwAnhg+JQANWorj8zHaJ6XouopkHlB4r39BPOW+GNVmyAnTOAz739Bxe0WTxXl/md70/pRxjkVx2HFC7N2eTyZKlxtgYnziQKAAKA9Pp7T6hgiIgIMQZAms+IdCuXAylDkHl3BL3lA4LhaIN7QeAee3rNnEDR9F1eHxBjx+Y+Fy1OD5CBR3Czd97JsG5vJouk9FGmzO+2lpwpB3Dz5jkJHFrxtsfUTdYsquLUhh9QblWsWq0OPKCHF39O/6fsP2nO6fpOnXqOM4rLY8bh+AQCw/u77u37idO2QD6n2AuV9PjIyEjFsUglizC2YkVQBNAC/p37SC3EiTCEREoSDJiQRBMmIERJqIESYiAiIgIiICIiURIZAe4B+4ufUSDF/S492/Yu7+7YN1fermSpMQFyq2myj5cx7/mF8XyL7/b/eWogY8WMi7Ytf1A4/aZIiAiIlCIiAgxEgREgQML65FbaSQbA7HmwORXpz/BmA63EVL7Ca7jZyRY/fuJdrm5NwqovUUrswHH5D9a7feTi6grVwwuhyp9feWri4CIiEIiICIiUIiJAiLioCIqICIiAiIlCIiAiIgIuIkC4iICLiIC4iBKEREBBiJAiJBMCYlfHrA/8Aw1LD+7gKfsTy33Ar3nz/AFbbygx2VAJ84rzXx278Qq1EwJrBdMDjPoHHB+zAlT+8zwhERAREQEREoRE+cl7TXejX3riBXJOUkBiqKaJU0XYdwG7hR245u/pDaHCBZQcc9iT/ANzGioeUCgQGXj6qN388/qZnyZQotjX+/sB6mRVPS6NKKsgDKSOOONxKEEe3+hmcN4ZpmJU9i3O2vq30+/7zHvYtvxg1wHDAqWoGgoI4IvueJzXxP1QpvCMETEdNlzqeG8PxyMi2L45QkfQH6yq7GJ8YcgZQR/rf3F+3afcjJERKEREBERAx5MtHaBuarr6D6k+gkeCx+Zj9l8o/jn+ZjxNSb6tno0Pf5V/QV/M+WC/K5ORv7RfH+UfT37wrKMGPttUn14BP63zMOqyHFtZQWTcBkF/Ip/OPYGrH0JPpPplUbRsCA3VEKQaBFV69/WUdZ1TCmLM+ZkK4QwdnHFFex9DdgV689oG4ic/8L9bGbCMtFMTsowbh8trXhn1FMCPa6BNToICBECRCIiUIiICVcwDvsPyqAzg9iTe0H2FE/tLUoZGG50Pq2Pd7oVUV+4o/5veRYzrnZhaIK9C7bbHoaAJr7zCMhx5GZ0IDbBaDdRAIogC/1I9alhSz83tXnt3PPf2EpdV1a6dNzNkN8BVU5CTVkhRzwATx2q4GwDK6+jKf2P3EwI+xxjuwwJSySRtrcL9RTAi/ecRqf8Qlxu7aNBqVYIFTHdDPZ3gNQvy7T+npNhpup5v6jSpk0zoSchQpkJGMOi78TmtrUfE7Hjw17y4uOxiIkZIiICIiUIiJBSy42WgvCg3u70D8yED72D6V++LLlx4wcqkLtHmJO6xfpzzftRmylLX9F02cVmwpk/zDv967wrSdV+PNHjxMfG2tX0c7XIsIzIrAMR6d6nO9H6np9TrMm7Jkd8mA4/AzafIuJgyjhsji2PlJClRyxAnXvoNPp84ZETH4qBMigAKQh8jbRxYL1fvIzaZCnDnFywVje18e+wrMf4Ng+oMqtlgVcaqB8tKOTyKAUE3yfS/tLM5nqmTNhxl8uQsi0d1X5iwVFK7vxL8oofmbt9Oh0iMMahzbBRuI+tcyJWaIiEIiJQiIgV8anYAO68f9PH6cc/rC6xfUivrfF329pj1niJb4sQy3/wARN4UsKoFSfLfYc1Y9eJrMetbUh8Wfp+oxJtIvJ4YHPBVfCcseCeRCo+JdSH07bc64EUhsuY8+GiHc1L+ZuANvvzKGj0ui1GkfHk1Q1OLUO+R2IK99oG08bCpTi/WYdJ8NLlyIfAyquEPhx/1Kp4Rw2LAxEl2BF0WIbi79JvNP0zDp8JwYE8OiCwXIxIUty6s1nsP3FQrnvh/oWX+nzaf8XDjxZQdCwFsChZhlphTAsw4PBAm2yfEbaVwmrdHSrOUFUOPsPxFLU5JJ/wCH24scyjqm6q2UY0OB8XlZXO8HYSCN2nHmLUKJZqO7gCav4i6aUrFlzFnzZsSEhgPIXBYhCCeAvq1Ue3pKPRoiomWSIiUIiICavqmHKHXLiU5AAVyopAZgQdrLZo1Z4P1H0m0iRXIa34rxYMDMHKlRwrB6Buqfy2vJ7X2s+k07dYfPjXLq9y48mHL4o07lQhVAWUNkTi0KstEXfFz0V0BBDCweCCLBB9CDOU1/TsDa9sOTcPF034Sh9uMBUfC4AA4anUA/Tt2li60HR/hjpz4VGmbKinJ4qnUgr4Z2kGw9cHtRu/X26XXafK+r0q4MqLgWiyE2W8MlmND1rbXuT+v0/S1BRWGRbIbICWfsCL315ibN83yJZ0mmVMyeZyxbksOGBxv6nvW0dva40byIiRkiIlCIiQIiIGPNnCC2urA4HqTQ/mYP/wCpg/8AsX9/a5aIkFAeKHPfgQNfr8umyALl8wIsVuHcA1a0eQw4mNNTgqlzZFWhQBbt2ABZd36XNoEA4AA+gqNgu6F/Wvp6fyYVqfCwPkxl8mTLsYHErglVeuHNKLYc1uJrn1m4kRAmIEQhERKEREBPjJkCi2ND/ua/1In3BFwMD67Et26gi7F88XfH6GYtRkwNtZwp7lHrtRBNN6drr29pa8NfoP2EkKPpIrXrpdKQEUewCtkHPbuDzzPrB0HSowyLgx7x2coGcfZms/zLyqB2Ffb6yZQiIhCIiAiIgIiJAmr6jp9FqFH9QuNwOVL8EC74PerF/pNpMfgJ/av/AEiFa/T9LwMPwsmUKDtpNVmABX0rdx3Es4el4VfxQt5Nu0O7M7BSbKgsTQJ9BLKoB2AH2FT6gIiIQiIlCIiQIiICIiBBESYhUREQJiIhCIiUIiICIiQIiICQR/7/AOZMQIUVx/rzJiJQiIgIiICIiAiIgIiICoiICIiB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" name="AutoShape 4" descr="data:image/jpeg;base64,/9j/4AAQSkZJRgABAQAAAQABAAD/2wCEAAkGBg8QEBUQDxAUEBQVFBQWEBUQEBUVFxQVFBAVFRUUFBUXHCYeFxkjGhQUHy8gIycpLS4sFR80NTAqNycrLCkBCQoKDgwOFA8PFCkcHBwpKSkpKSkpKSkpKSkpKSkpKSkpKSkpKSkpKSkpKSkpKSkpKSkpKSksLiwsKSwpKSwsLP/AABEIAKgBLQMBIgACEQEDEQH/xAAbAAEAAgMBAQAAAAAAAAAAAAAAAQQDBQYHAv/EADoQAAICAQMCBAQFAgQGAwEAAAECABEDBBIhBTETIkFhBjJRcSNCgZGhFFIHcrHBM2KS0eHwJFOiFf/EABcBAQEBAQAAAAAAAAAAAAAAAAABAgP/xAAYEQEBAQEBAAAAAAAAAAAAAAAAARExIf/aAAwDAQACEQMRAD8A9siJE5ImIiAiJXbqOIMV3jcPmA5I49a7frAsRMK6tCN1kD3Uivv9Jl3j6jntzAmIiUIiICIiAiIgIiICIiAiIgIiICIiAgxBkCJEmAlXL1XApKnIu5QSyqdzADkkqtmhx+8xdVzvt2Ym/EPopG4Cj2s8cgC/S5o+tZGGE4i4LLhJyVbZCu2j51ACl9oG70vgHiVcdFj6lhb5cin5Qaa63ruW/pYII+sszyfX6ldLmrEBi0oH4gNtVgumIC6pSrkAcjcfQz0T4d6uupwI9MjFEZkyAhgHFoSSBdgdxFhY2kREiEREBESICU+q9VxaZN+RgPRQT8x+g95dnkvxp8QZsubzL+EjMAEBLKeykijtJ9T6A0O8siyL3WvjHPnJXEhxgqNp3MGIo23IFKPr24lvpPw0SKyMxJ9ENC2A4sVXF8A+vvOV6X1EIzEg0qKqclgaccWeCpFcj3nf/DPWsWRaBUMDs5bzWVBuufXd78CW+NvrJ0DwlrH4jD8wXNkPHsDY9pzWQavTMTgJdfyYsz2gALGltdy96oXPRrFGz9ufb7+81nWdJXnAFbSOb4KjymweT/tJqStJ8N/HnikJlTwwHKPublDXG6/Q9gQfUfedsrWLHr2nmHXtNgxgapwAUYDKy2d2JztINWDttW5/snoHSNTuUAk/KKDckVx83qPvzzFSxsIiIZIiIESZEo9b6umlwnM/oQFAHdm4AkGbXdSxYF3ZXCD0s8k/QD1M1B+NtLflXKwo+YIApruAWI5nIeM+oyeJkJPZrJ5FN+VTYA5qhOi0GjxhWZ1s0Sdw7Aj0Hbtz+8uN4vN8WURWmykEWT6Di6JrvXMujra+uN+b7bTwBdkX7SlR1NLj8i7TZriyK5HBM2em0SoKNuaFluT29hxInjNptXjyC0YN9aPI+49JmnH9ZfHpciZdPl2VkU50O7lCKIN9uPQ/S74nYSpYREQhERAQYgyCJU1urKnaB+VmLceWiKFEiyeT3HCyxnzrjUu5CqoJYn0Ami6jqsjY2dAHcPjZE8y7duVSQTW7d4d8evPpxCxafJuxkhyhUMXcopZPL8x9CKvkf7VOU1yapHXBj8+nbf42oGQb2PCNkKqR4YQIVHoDXte1y6vAMvhZA+RFAIOV7VSzigw7MFsm23UF9ZT651AY0QLuxh23tlyozFcex3ZmHdfMQGNfm7SxpS6t8M9Ow4nz6sI74xjRHfIymy9Ymy7KS+QN208AX6yv8MfF2py61XYWmd1xkbwyLjAfbtNWGD37NX1qbT4e6P8A1yHM+b8IqqIcBYDJtBBstw6q3YgC6I7AXstV0TFiyYF27lFhvQkhxm32Ob3IGr7yjqIkBgRY5B5BHvJmWCIiAkSZEDSfGvUTp9BmdN28rsx7O+/IQi1f3v8ASeRdFQZyBtbhizMrHY34VIpLXXncLX92Rv7Z678W9PfPhTGihqzYXbd2C43DMfc0O0866WMem1+TGQVxo76dS54JXJjKnvVnaOSOL4mo1HVNpGxYhg1eXFqEZLJ8La2HaK8WhwyCjdbSLPcTmNBifR6xsRKMoPl8M8FGp0O30LAgn08pAnUda6liVGVkxscqjEo3EErylqRzwX/mcf8AExOPMRnZFyqoQBHO1saomy2YckGrPF+9xGnb6D4jVFJc73ZyEF88qSWJPyqKJLdqMsa34g0+bGyYtRhLlSNpcHzLzQN0x5+05nDpEyorKcTMFYnGDycZKeVifX5Rx33EStr/AIT1HjFcmANhoeFtAaiSPMDY2so8xIBJN/WMRh671NDiyY3yBV/Nt8xIIsqBXfyjj0HtOp/w26zi1Wn8hZjgOxi3B5B28AUeB29OPaeca/ox0+Z/FGQBVO3I7b1NqF3UD2IDeY/KDzc9B/w9XFpsGMY2LY8xd2coReQtjUA0SB6j09L7gxeFdzERMsEREoicn/iI7eDiA5ByHcODdIaFTrZyf+I2m3aZcnNY3tqJ4BFXx3ogce8RZ1pOm5AAAovvfkUUbNkj68d/T6zdY+qgptVb5559/L7E/wDvM5bpzeIyY1ZvxGqweRQokfWrJ7mbVug5MOTuzq1jzGipU8kiyovjm/Uccytuu6EQUJ9b833r/wAzVdU662Lc2bU/02NCBaY1dyWYAFyw2qL4CqCeRfPAu/D71vxEEbSPm9+4/j+ZZydHUm1d8YtbCFSp29jtdSFPuKMjLl/iPqYZVOVBmAQrufGUUMxoZfm5A44B7juOJ13R87vp8T5K3silqFc13r0vvXpc1PVusjARgxInGPcqujFX81DGpBFNwSTzQo0Zi+Hev4smqy6dUbC2wOcZIKbgduQ4yvHqLrv3rkwV08REMkREBBiDIK+uHk715l7LZ5YAUPYkG/aanOM2JWO85t1LjOz8QcncDQ8ygAm+K5m51KsVO3uKIvtYINE+9V+s5bBk1eTxANu7buS2BoNqMgZQy2y7saoAVP5WrnmVYx6/UqiJnzY/Bp1OmTdvfIxZCylFvjYgFcke3afHTOlrqdS7DLlCDeMyMF/FtiDuNWq3uUEGyEYcDvPxC7HUYzibZkTGVxhvERFZmXhmRTwbXmxdgcy/8JdObC+QtXmTF6MLZd5Yru8xW27nuSZVbDqnVMGhwqKRABtxIPItKOwocKBXYE/QTk9RptdqeoacZ8hRQVzImOlAxqfPuA8wJNCyfzV9Z6Ayg9wD9xcpY9DiwucoZhuG1tz2LLCjz27VJKkqOh6R8Wnx4sjbmQFSR60xr+Kl+VMPUcLvtx5Fc2QQjBqIFm69pbkCIiEJEmRAx6jHuUig3sR+/wDFzTdV6JgONmVAW3F+QCWJQKVJPPYVXtN7MWTH+x7juP1H/aFjkNVpAFC51RcJXdhd9u3G23nG59LNfsa+k4vrHU8OXG+ox8smQ48qMT5l20pLOPKjEnnj5R6meuPShlcBkN8VdAjkMB3+4+s4n4i+HmKZG0jiyRwaLeUbkUnuNrVRP0F3NStRrPhxvwWXbajBb0DallLY1BHNeQN7V6kzZdC16DKE1GoOTI7I2IZHby1+ZR7+Vv19jOe6B1nzNjLMAxCjyL+Fb0VUg1RAYWLq/TtI6rgY6j8BXYb9yeGnPdaxm+L4btz3q7lV3vXelZnKZMeVMNWMrnGHLBv7bB7dubHsZzfwnlKaw6XfkCKrOjbiNyFgQKHA2EjmuQfQCb3TfEaYsIXfldgtjxEayQK2Fio5JF3ND8KdWfXdYGTIteFgy7O5NEqvn5/5jTetesiPTVuue/tJiJlgiIlCYtVplyI2NxasCGHsZliQeSa/R5NFnGJtw2ENjbmmAFK/oPYj0I5m6wfE6DEhzMAzZMozpbMyFse8NVUMXlFnt5vQggdn1fpKanGUbg0djf2k+3qO1g95x3w42LINuRFDAtiyihasjFWFj3JI/wA01re66jQ41ynxhQfaA21rDADyn9j/ADLOLIUVmayB8vfm+exnLa7Fm0jrjxP+Cy/ghwSVK2Tj3CmQnuOCPLVCWdF1ZlsZC6qON5S07kEB1NDn6gSYYqdWTO2NmGZloo2Vtvy+YWVF/lW2oA8KBzZv66NgRtRgODLg1CrbZHw5WL8q/mZbIVbNEcE1U+db1bRlSmoyI2PbTjGw8y0e5BvtVc9xN38K9GxYFd8OBtOuTw6Rydx2JW91JO1jfP1q5St9ERIwREQEREgqdVw5HwuuE05Hl7C+RYs9rFi/S5y3ScLYsTEZfL4gJHzHGKGMoCpogKLWzx5vadlkTcCD2IINGjyK4M5PqmnTDlx482MPgLb3ZMZH4lIq5M208jzGz28t1LGozYOnYchx5tVj86MyVvO3Ey5iUBUHzKeCCbrcOwPG5w9LrIMpyu1btqnYFCsoAUgKCa5Nnnmajo7nUP5AmLHjyeI642DbnO6xY/5u/PpX26WCplHq7MMRCpjyWaZc7EJtoliaU3VXVcy4XA9ZV1fVsGL/AImRQeKANsSewVRyT9pEUPhRnbCzvkXKS5pseA4VraopUYbgPvN3MGlLMC7Ls3UQp7gAUN3/ADf6cD0meCkREqEgyZBkCQy37T4zOwAKru5AI9j6/wCkwNrnHfBk4u+x/au8KznFyCasfKa5H2mv6r05nZcmNirKDfamH9rCr/UftLT6rJflwlhQrkA3V+vpPhddk5H9O1j/AJh6+8DzP4x+F8nm1WLeCovLhUklCcg/EUAeZeefp/pounYNU+XxMGQY86AeKh2DcOLZDwGUr+Vv7p7VvdmAbBQv5i4sd74r27etzQ674BwDIM+j/wDj5A+9gOUfittH5f07TWtaq4fiHAw/HR8bhfOvg5cgA7mgFK1xwboX6S78K4mObLmTSnTYHRNhyrty5GBJLbbJVKPY1z2EtYehZMedNRjIBNDKpNAg0GArvXce/wB5vpEtIkSZGSIiUIkQzAckgfcyCZ5j1NWwa/UNiN3nTxUs0fFxIwYCu4Nm7Hcz0PL1bToCWzY1A7268e1d7nPajQ+LlyZVNHIQVDCuFxqi2aO08X2/NLGoqHqI1uHJgXJtzIeCD5ldSGAcHsCa5+svfDHUXyIXPLCwyrQIK/MKJ7k3+4nMdX6bk8cPhbID2sJuDHwhYyGubbH/APqR8O6vVYs/jHSZ2XKi7lOF7TJtPP0o2f4lxpg+MtbgzknwAnhg+JQANWorj8zHaJ6XouopkHlB4r39BPOW+GNVmyAnTOAz739Bxe0WTxXl/md70/pRxjkVx2HFC7N2eTyZKlxtgYnziQKAAKA9Pp7T6hgiIgIMQZAms+IdCuXAylDkHl3BL3lA4LhaIN7QeAee3rNnEDR9F1eHxBjx+Y+Fy1OD5CBR3Czd97JsG5vJouk9FGmzO+2lpwpB3Dz5jkJHFrxtsfUTdYsquLUhh9QblWsWq0OPKCHF39O/6fsP2nO6fpOnXqOM4rLY8bh+AQCw/u77u37idO2QD6n2AuV9PjIyEjFsUglizC2YkVQBNAC/p37SC3EiTCEREoSDJiQRBMmIERJqIESYiAiIgIiICIiURIZAe4B+4ufUSDF/S492/Yu7+7YN1fermSpMQFyq2myj5cx7/mF8XyL7/b/eWogY8WMi7Ytf1A4/aZIiAiIlCIiAgxEgREgQML65FbaSQbA7HmwORXpz/BmA63EVL7Ca7jZyRY/fuJdrm5NwqovUUrswHH5D9a7feTi6grVwwuhyp9feWri4CIiEIiICIiUIiJAiLioCIqICIiAiIlCIiAiIgIuIkC4iICLiIC4iBKEREBBiJAiJBMCYlfHrA/8Aw1LD+7gKfsTy33Ar3nz/AFbbygx2VAJ84rzXx278Qq1EwJrBdMDjPoHHB+zAlT+8zwhERAREQEREoRE+cl7TXejX3riBXJOUkBiqKaJU0XYdwG7hR245u/pDaHCBZQcc9iT/ANzGioeUCgQGXj6qN388/qZnyZQotjX+/sB6mRVPS6NKKsgDKSOOONxKEEe3+hmcN4ZpmJU9i3O2vq30+/7zHvYtvxg1wHDAqWoGgoI4IvueJzXxP1QpvCMETEdNlzqeG8PxyMi2L45QkfQH6yq7GJ8YcgZQR/rf3F+3afcjJERKEREBERAx5MtHaBuarr6D6k+gkeCx+Zj9l8o/jn+ZjxNSb6tno0Pf5V/QV/M+WC/K5ORv7RfH+UfT37wrKMGPttUn14BP63zMOqyHFtZQWTcBkF/Ip/OPYGrH0JPpPplUbRsCA3VEKQaBFV69/WUdZ1TCmLM+ZkK4QwdnHFFex9DdgV689oG4ic/8L9bGbCMtFMTsowbh8trXhn1FMCPa6BNToICBECRCIiUIiICVcwDvsPyqAzg9iTe0H2FE/tLUoZGG50Pq2Pd7oVUV+4o/5veRYzrnZhaIK9C7bbHoaAJr7zCMhx5GZ0IDbBaDdRAIogC/1I9alhSz83tXnt3PPf2EpdV1a6dNzNkN8BVU5CTVkhRzwATx2q4GwDK6+jKf2P3EwI+xxjuwwJSySRtrcL9RTAi/ecRqf8Qlxu7aNBqVYIFTHdDPZ3gNQvy7T+npNhpup5v6jSpk0zoSchQpkJGMOi78TmtrUfE7Hjw17y4uOxiIkZIiICIiUIiJBSy42WgvCg3u70D8yED72D6V++LLlx4wcqkLtHmJO6xfpzzftRmylLX9F02cVmwpk/zDv967wrSdV+PNHjxMfG2tX0c7XIsIzIrAMR6d6nO9H6np9TrMm7Jkd8mA4/AzafIuJgyjhsji2PlJClRyxAnXvoNPp84ZETH4qBMigAKQh8jbRxYL1fvIzaZCnDnFywVje18e+wrMf4Ng+oMqtlgVcaqB8tKOTyKAUE3yfS/tLM5nqmTNhxl8uQsi0d1X5iwVFK7vxL8oofmbt9Oh0iMMahzbBRuI+tcyJWaIiEIiJQiIgV8anYAO68f9PH6cc/rC6xfUivrfF329pj1niJb4sQy3/wARN4UsKoFSfLfYc1Y9eJrMetbUh8Wfp+oxJtIvJ4YHPBVfCcseCeRCo+JdSH07bc64EUhsuY8+GiHc1L+ZuANvvzKGj0ui1GkfHk1Q1OLUO+R2IK99oG08bCpTi/WYdJ8NLlyIfAyquEPhx/1Kp4Rw2LAxEl2BF0WIbi79JvNP0zDp8JwYE8OiCwXIxIUty6s1nsP3FQrnvh/oWX+nzaf8XDjxZQdCwFsChZhlphTAsw4PBAm2yfEbaVwmrdHSrOUFUOPsPxFLU5JJ/wCH24scyjqm6q2UY0OB8XlZXO8HYSCN2nHmLUKJZqO7gCav4i6aUrFlzFnzZsSEhgPIXBYhCCeAvq1Ue3pKPRoiomWSIiUIiICavqmHKHXLiU5AAVyopAZgQdrLZo1Z4P1H0m0iRXIa34rxYMDMHKlRwrB6Buqfy2vJ7X2s+k07dYfPjXLq9y48mHL4o07lQhVAWUNkTi0KstEXfFz0V0BBDCweCCLBB9CDOU1/TsDa9sOTcPF034Sh9uMBUfC4AA4anUA/Tt2li60HR/hjpz4VGmbKinJ4qnUgr4Z2kGw9cHtRu/X26XXafK+r0q4MqLgWiyE2W8MlmND1rbXuT+v0/S1BRWGRbIbICWfsCL315ibN83yJZ0mmVMyeZyxbksOGBxv6nvW0dva40byIiRkiIlCIiQIiIGPNnCC2urA4HqTQ/mYP/wCpg/8AsX9/a5aIkFAeKHPfgQNfr8umyALl8wIsVuHcA1a0eQw4mNNTgqlzZFWhQBbt2ABZd36XNoEA4AA+gqNgu6F/Wvp6fyYVqfCwPkxl8mTLsYHErglVeuHNKLYc1uJrn1m4kRAmIEQhERKEREBPjJkCi2ND/ua/1In3BFwMD67Et26gi7F88XfH6GYtRkwNtZwp7lHrtRBNN6drr29pa8NfoP2EkKPpIrXrpdKQEUewCtkHPbuDzzPrB0HSowyLgx7x2coGcfZms/zLyqB2Ffb6yZQiIhCIiAiIgIiJAmr6jp9FqFH9QuNwOVL8EC74PerF/pNpMfgJ/av/AEiFa/T9LwMPwsmUKDtpNVmABX0rdx3Es4el4VfxQt5Nu0O7M7BSbKgsTQJ9BLKoB2AH2FT6gIiIQiIlCIiQIiICIiBBESYhUREQJiIhCIiUIiICIiQIiICQR/7/AOZMQIUVx/rzJiJQiIgIiICIiAiIgIiICoiICIiB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57158" y="-1019175"/>
            <a:ext cx="3648075" cy="2038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8" name="Picture 6" descr="http://www.focus.it/media/notizie/2008/02febbraio/pregiudizi2_383x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lum bright="-5000" contrast="-20000"/>
          </a:blip>
          <a:srcRect/>
          <a:stretch>
            <a:fillRect/>
          </a:stretch>
        </p:blipFill>
        <p:spPr bwMode="auto">
          <a:xfrm>
            <a:off x="2339752" y="4149080"/>
            <a:ext cx="4602700" cy="2571744"/>
          </a:xfrm>
          <a:prstGeom prst="rect">
            <a:avLst/>
          </a:prstGeom>
          <a:noFill/>
          <a:ln w="28575" cap="rnd" cmpd="sng">
            <a:solidFill>
              <a:schemeClr val="tx1"/>
            </a:solidFill>
            <a:prstDash val="lgDashDotDot"/>
            <a:round/>
          </a:ln>
          <a:effectLst>
            <a:outerShdw sx="1000" sy="1000" algn="ctr" rotWithShape="0">
              <a:srgbClr val="FF99FF"/>
            </a:outerShdw>
          </a:effectLst>
          <a:scene3d>
            <a:camera prst="orthographicFront"/>
            <a:lightRig rig="threePt" dir="t"/>
          </a:scene3d>
          <a:sp3d>
            <a:bevelB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686800" cy="838200"/>
          </a:xfrm>
        </p:spPr>
        <p:txBody>
          <a:bodyPr/>
          <a:lstStyle/>
          <a:p>
            <a:r>
              <a:rPr lang="it-IT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Alcuni stereotipi </a:t>
            </a:r>
            <a:r>
              <a:rPr lang="it-IT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negativi…</a:t>
            </a:r>
            <a:endParaRPr lang="it-IT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268760"/>
            <a:ext cx="8686800" cy="4525963"/>
          </a:xfrm>
        </p:spPr>
        <p:txBody>
          <a:bodyPr/>
          <a:lstStyle/>
          <a:p>
            <a:pPr marL="514350" indent="-514350">
              <a:buFont typeface="Wingdings" pitchFamily="2" charset="2"/>
              <a:buChar char="v"/>
            </a:pPr>
            <a:r>
              <a:rPr lang="it-IT" sz="28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Uno degli stereotipi più popolari sulle donne nere  “donna arrabbiata nera” che i media dipingono come sconvolta; 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it-IT" sz="28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 neri sono inferiori;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it-IT" sz="28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 neri sono scimmie;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it-IT" sz="28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 neri sono meno intelligenti degli altri;</a:t>
            </a:r>
          </a:p>
          <a:p>
            <a:pPr marL="514350" indent="-514350">
              <a:buFont typeface="Wingdings" pitchFamily="2" charset="2"/>
              <a:buChar char="v"/>
            </a:pPr>
            <a:endParaRPr lang="it-IT" sz="2800" dirty="0" smtClean="0"/>
          </a:p>
          <a:p>
            <a:pPr marL="514350" indent="-514350">
              <a:buFont typeface="Wingdings" pitchFamily="2" charset="2"/>
              <a:buChar char="v"/>
            </a:pPr>
            <a:endParaRPr lang="it-IT" sz="2800" dirty="0" smtClean="0">
              <a:solidFill>
                <a:schemeClr val="tx1"/>
              </a:solidFill>
              <a:cs typeface="Aharoni" pitchFamily="2" charset="-79"/>
            </a:endParaRPr>
          </a:p>
          <a:p>
            <a:pPr marL="514350" indent="-514350">
              <a:buNone/>
            </a:pPr>
            <a:endParaRPr lang="it-IT" sz="2800" dirty="0" smtClean="0">
              <a:solidFill>
                <a:schemeClr val="tx1"/>
              </a:solidFill>
              <a:cs typeface="Aharoni" pitchFamily="2" charset="-79"/>
            </a:endParaRPr>
          </a:p>
          <a:p>
            <a:pPr marL="514350" indent="-514350">
              <a:buFont typeface="Wingdings" pitchFamily="2" charset="2"/>
              <a:buChar char="v"/>
            </a:pPr>
            <a:endParaRPr lang="it-IT" sz="2800" dirty="0" smtClean="0">
              <a:solidFill>
                <a:schemeClr val="tx1"/>
              </a:solidFill>
            </a:endParaRPr>
          </a:p>
          <a:p>
            <a:pPr marL="514350" indent="-514350">
              <a:buFont typeface="Wingdings" pitchFamily="2" charset="2"/>
              <a:buChar char="v"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686800" cy="838200"/>
          </a:xfrm>
        </p:spPr>
        <p:txBody>
          <a:bodyPr/>
          <a:lstStyle/>
          <a:p>
            <a:r>
              <a:rPr lang="it-IT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Personaggi positivi</a:t>
            </a:r>
            <a:endParaRPr lang="it-IT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26" name="AutoShape 2" descr="data:image/jpeg;base64,/9j/4AAQSkZJRgABAQAAAQABAAD/2wCEAAkGBxQTEhQUEhQUFBUXFxcVFBUUFRcaHBgUFRUXFhcXFBUYHCggGBwlHRcVITEhJSkrLi4uFx8zODMsNygtLisBCgoKDg0OGxAQGy8kICUwLi8sLCwsLCwsLCwsLCwsLCwsLCwsLCwsLCwsLiwsLCwsLCwsLCw0LCwsLCwsLCwsLP/AABEIAPsAyQMBIgACEQEDEQH/xAAcAAABBQEBAQAAAAAAAAAAAAAFAQIDBAYHAAj/xABFEAACAAQDBAcDCQYFBAMAAAABAgADBBEFEiEGMUFREyJhcYGRsTJyoQcUIyQzQlLB8GJzgpLR4RUWU1TxNESi0heDk//EABoBAAIDAQEAAAAAAAAAAAAAAAIEAQMFAAb/xAAwEQACAgEEAAQDCAMBAQAAAAAAAQIRAwQSITEiQVFxEzJhBSNCgZHB0fBSobE0FP/aAAwDAQACEQMRAD8AAbFSyxCj/UX1ghiOGTqVqiU+quTMuL21OgJgZsVNKvpvzD84IVG0dRNaek/MFZQFBW18rGxvbjp5RGGLlimjQzS25sZUwI/RTO+KmHnWb3n1izgp6k2KeHH7TvPrCJo+gSnHrpDpZ+ufwCGTvaSGq31xfcHrEBML1m6Z3wT2JmBZ8stus3pAyq3TIdhIY5cnta2joOmic6vFJfRnSpmIzD7IAXhFSfQmdZppuOQgXQ1dQu+WNLcfjFisxOapa0tQN+Yn8ucOVJ+Z5qoouS8OlsHl2sptcCJa2skygoLqoXS19fIRkMU2iaxVJgBPtFb3B7eUZXFKwEC/WJ3X389OEErR2yzpTYvSFgyzFvxuGHncQXw6lksjzFKMSD7JBjhNM7gnQd+txx1Ig3hOKMrfaFZnNTv19lrfrdB7kC8T9TsVLRlkBO60SvREgAGwgLs7tKrIFm9UjQHnbSx/X9zB2gk5SSw003wUW6KZRV8mE27khHQAW6p8Y54T1JvjHQNv8QSa6FDcBTu7Y583sTIRy/Oz0Wl/88fY0VG31T+D8oiwlvqw74WgP1Q+5+UQ4K30A74qHF2vYuYgfb/dCKsr/pT7oixiB9v93Fem/wCm8B6RJPmR4NiIl1dCG3MWlt7r6eto2G2tFkZZg1BlshPu6j4XjleOzikymP4Rm8nB/KOmbZVuZJI/FLZ/gP6wzOFY0zJjJvVf30MViB+hph+1Bi8B6/7OmHbBWFmake/0KXyeVEtJrmZyOX3uyNxJ2koqh56zAMiyETMwGrXb2RzvaMpsBgEqdImzpj5SjdUA/s8fOC+KbCSM0xpUxh0clZhAOYltTa3DdGnpow2+IwNVN7+PIy2EDScIo4adJnefWLuFb5vdeKGGnSZ3n1jNkqbRtp3TCkw6pEWb64vu/nEh+5Fdj9cT3YFBMP1BuHhtDNKqCNCL2hZx9uFwxb5BHR7LMj8DLM3EqkEBurcgLft3GKWJVk4tkL3yG/VOlzYeFr/GL+05QtLsxLaBuQEQ4Lh5Ksx4sdDyuDc/rhDk6h0ebxXPsLYNgyKoLDMxGt4vzsLlN7UtT3iLlAltItTh2Qg03zZpxpcUAJmByLn6MC/K49IkpcDpr6yxrxBO+CjARAz9kRGTT7ClGLXRSxXC1lKHl7xYBeYOhXt0gjs3VSpqkTAC6Nl3alT7JPp4QPr5pZLciD5QJqOkSYWp8xZ1U2Avu0/MQ9gy2zN1eHgn+UGUqTVCADq62jAOfo5kaXH5s8kfOQQ9tLi2kZiYfo3irK7mzU0qrTxX0D2Ht9TPuGK+At9F4w/Dz9TPumK2zzfR+MV+Q0u17BTETq37uIaP7Dw/KH4idW/dwzDvsR3flEBeZj9rj9JLHJI2GKVGboTw+arb84xe1b3nDug3R4l0suUpFujlFL84eyr7pGPgd6hv3LFd7NNBW8CsQ/7eCUJM112yDZvBano5UxQegdiTr94aKSP1uhu0uEVtISSxKzBmmMhOltAGPd6Rfwza+Zkp6Urot2JItcLqlv69kQYpt+8xOinyhMDPfl1A2g7Y3cSnF1S4o8vlkpK/qyjh8p0Z1mAhsgJDb7EaQMww9WZ4+sbDabE5VRVs8n2ehVTyuLnTzjG4YerM8fWMfKmpyv1N/DK4Qf0C6nRYqTj9dT3YsyDosU6o/XJfdFSLpdfoaScfbi1s3S9LMlpe176+EUn+/EmETCrIV3jlEQ+ZBZr+FKvRjMTw8y5rqWzgE3IubDm1t0GdkEJllm3hiLcrHmYXDHlz6h8ugynPfcTlI158fjFvDpKy+lEs3TP1bG+mUAgHjZgYszT5cTJwwuMZ+qJazaKRTm0xrtyUXI74qS9uqaa2VcwPapHxilUYY+ZmTLLBuSxXO5PfraBVNg1QWHXZiCSXKAC28CxgfDtD8e42k2vVQGOgteM5WbbSkYrkmHXeFuPAwexVLyrWF7W8YxTYXO4TJim/tLroOGUH4xXjpvktybq8JqsJxeTUqejJzDeraG3dE9NUGVOFlJKiygC5IOthz3RnMLoJiTlf27H2iAptxBP3h4CDmLyVM5jezdGLC/DUX7D/AEiyM1B7kVSxPKtjB+3uIdLNU8kt8Yw832Gg9jNVnI0sQoBPMgakwAm+w0FOW6VjeGGzEo+gZoD9Ub3TFPZtup4xZoT9Ub3TFHZptPGA8mXfij7BjEj1m/dw2he0i/ZCYkes37uKrTbUveVHmRExVtIKbpN/RmR2ja81fdMXcAfq/wAMD8e+0Tub1MWNnX3jsjQyK8TMTBKs6NLiG+n7oIXgfiHtyO4RfvGcba7YZxDGaRp9CspR1UzTNLnJlsFY8eMBMXqKapqUylQrT5S9YWIQMAQOwm/nE9TszKk4okqWxylCxJI0vpYQCrMBY1qyZRP2pVWNju62bTtjdxqNun5HlpXtRrNq8GlUtUVkHqPLzWvezcR2cPOMRhnszPH1g/UYZOkVExJ7Bny3JBv7Q09Iz2GHqTP4vWMvVKsj5vo29I7xR/MLUh0EU60/XJfdFrDzoIpYgfrcvuhZdjcuv0NKT7fh6Qymayixtv1h3F+4ekNopyrZmUOBe6njELssyfIwphlN0TZblTMVhc8SdQfh8YM4dKyIqnQ65u8m8C/8yS5mU/NgxX2balbcRElHjInP7DKzfeO6yjRQPM+Jg88G3uRkabLUdj9TQ1MtbZr2ijhlV0uYoLy1OXMTa5G8gchArFWmNllg5QfaPICwNu3WLaJIVFTOq5BoA9j42MVKO7oactqoKVYGoJFoCz6jomHSWyMbBh90kiwYfnFGoyn2p3V5Zhu9YrzKiSFKZkIa+hbf574jYTv9TW05W3O8DsUBziZbQJZu06kA+cCMHL7r3AOVTzFgf13Q/EMeyPMXLnUtuJ0uABceUFGG50BPJs8SM9VTmYDNvtAuZ9m0FcUqhM6wULpuECX+zMWS7LsT+6XsFqP/AKRvdMDtmm08fyi/Sn6o3umBezbeo9IjyZbfiiHcQPXb93Ayrf6GUvN1+Gv5Rfr267fu4FKpd6ZbHKpLOeQsRcweFXJAamVQY3BsDFTVUonZlkzOkUOtrZlubEndujYYph9AJCJIZOlky5iE57G6EWDD7xP63xiNqMa+jk08sgqjM4mJpcG4FvOAGGvZ1P7Q+MP7d0WYkXWRP2NriP2kruEXLxTr/tU7h6RbjMPQrtlLD6OpWvmLNv0oU5tdwOg7hpA2imTpM5Zy3bI77iTfITe/ZBPCMfedWzp5Au4sRzFza/hBbZnamVLISfLUKhnFSBwLXt+0Y305Jvj0PLOtq/MqydoJlS00z7Z2ClSFsbC+l4zmGHqTO9vWOg4JV0kyRiDluuzAy8wAsCOoFHfeOeYb7M3vb1jN1q+8tKujW0ErxpelhbCzuiliR+ty+6LWEmKeKH61LhJdj8vlNNf2u4ekQymsvnD76t3D0iOS1l84hdlk/kZYw+raSrMq6tpe2gJhKCrdSL6ANm3eYhprjlABsAQbW4iK9dVljccYbqzATp2bGpQONd2YX7j1W9b+Ee2boPmQdJctJktmLjpN4Y2uM9jcacecR0xISWzD2kQnxUa+IPxgrY5LbxzhSDcHRoNRmkz07GJVyRTylay3On3De2ixl8Sp+nmLNnqmWXfo0C6KbC7HmdIIzqEZrg+F4hqwAtzuH6HxiZZGzljivIqrU9GvLKp/mOp+OkZqom5jy/MxrMcwQyqJJ8w5XecqhDwlsj2uPxEgHsEZebIYNltc9kX4sbgrfmKZckZy48ivP3brXii/2ZgnibiygcBY98C3+zMVS+Y0cL+6QVpz9Vb3TAnZw6+IgnJP1VvdMCNnTr5RC6ZY/miHa09dv3cSyA1NKlzCoYVEmYL8Vyi407dYrVh67e5Gbl4m82aFY3WVJdEHIaRdp427FtdLhL6g6pQu0gAXLIAO8mL0nCiszIwIYbx2gX0j2DJmnUvYG+BjWvWClxSVOKhhYMVPEFcp8YunmansXoZ+zw7irUH6RO4ekXbwQ2yxKTUT5M2SMpKkTFItZgdO/fAy8JyVM2cM98FIXZmkWneqSd1XDBU0vodxEaqmweiqcPQX6yNMa5sGz5jdb8ifhDNt6C02U6rq3VJHE30EBcf2KnLT07yy2ea5DywdATchrjda0bMZKXLdM89ONRXBnMCoHnT1lS9CzEWJ3Wvv57orU0op06HerOp7wxEEaSRMoqlQ+jS3VieY4/C8RYi4M+qK7mZmH8VifiTCes1EcsqXkbODQz02OE5fiTft/UPwcxTxY/WZcWsFMU8YP1mXCS7GJfKaQNqe4RHJOg8Y8p1PuiGSj1fOIj2g8j+7YSnS0yXOl9QTxgHUT7Ak7tTEtRjtraByosL7h/WM5itYzKxO8g7v6RoLE32ecjPad+fBulo6d0HX6CVmA+8OjXd2xmHadLBAGdeXEdljHR9n5ZFLTg7xJlg94RRGG2vx6jFQkozGBLfTMilkUXt1ipve/LtgJ6dzdwXJZh1CjxPozhxdmfKsti24LbW8bDZ3Z1ribU2LaFZY9lDwLfib4Dt3wewvBqeUoMlVOYA5xY5gdQQRpY9kAPlG2pFBTdS3TzLrJHI8XI5LceJAg8WnjHlg5dTKfEejFfKvtOJ1SlNLN0pzmmEcZ5FrD3VJHe7DhGekYjfUHKw333ERmJLEkkkkkkkneSTcknneJS+h7j6Ra0pdla4D8+9gTxJ1G7zio56hgbh1YRx8P7QWRkdbezfiB6iFp6dt3E0MOsio7ZIuyj9Vb3TAbZ46+UGbASGQMrGxAsd/nAfB5LI1mUqdN/5HjC7hKKdodWWE5R2uwxVt129yMrgUgzJk3JvyNbxjQYs5uwXUlQo7zDcIoxT07O6XcnrKeV90WYpbIfVi2tl40vcHYDL+npxyEwG3Y1o22MYS3zuRNaU86UiATAg8YA7K04Z5LkKC2Zhraylt0dOk4ilPLzzCyhpiy7lTYG2l+w84rbcs/simXhxe5hcVpJYmB5ObKbF1YWMsm4CRBmja7eYXmRKlOQWZlHb1W/XOMLmgciqQ7o5XjOmY86zZctlNxmDLYwI2PrpjVE6S98sskoD+2xJMAdmJpmSZCAk5C5IvyOgMbyRTIkuVPACsbIx55jpfxhvHk4d+YrnwKD+HfT/kz3yk4NeWtSo1U5H7juPn6xzdBbpO68d4xijE6jnoeKEjvAuI4R+P3YWyxqd+pr6XN8TQuL7hL/T/AKyzghitisljPQgaDeeAivIrDLXTebDz0hk+qLakxdjwX4mZefWbfBFchaoxQA9XlbWBNVXseOnIRWLw60NRhGPyoz8mWeR+JknS6aRC8vpCE4uyoO9yF/OFMPor9PIsLnppZA52cH8oIqO9fKTtE9JTLIprdPNGVf2JQ0Z9NxPsjvJ4RyLEjlLEgrcKejUMBNXeWv8AdHGOnbepKR2mvYTXBlSix3NY3dr6KiDs1PaY5Lhc4TSxaxAc2LEC6KAFyacyxtyHZDuClH3Fp22dC+SLH5oM6mmKxp1JeRM1ITi8osfu6kg6a35i3PduMfNbWTJt/ox1JI5S1Oh/iN28Ryje7VVq0WHCVLNpkwBARvzOLu3gt7dpWOSAQrkfJdD1HI1oR6oDTeeQhDEXRgajQn4xWWFimWwEWhNtFUQ68EcW1qTF+kxDnqIDAw1p3COs72NLTzc09GQqfxA77AHdffDNqZp6NwPvOAe626ASTCLENY7xrxgzjc3NRo3F5q38QL2MKSxKORSRepSyNuXoE8EXoptEzKMq20Og331PxjeY/I+cl5bTCZUyxRcy2B4WtrAahANRTqVDhSCVPLo4374PS5hPSWoe2hHDnpziqWOUotXVlk5pT9gFQU8xaCdTzSGaWhAb8Usi6nw3eEcwzx1bFsQVmZJViVlP02ugVhoD23jkl4DL5Dei6Yawua1LSo9grGa0t7jgxteN7tIhXCXs1yuVww5hgwMYf5R6kq/QZBla0zN27iIs0O0gfCqimmnrqvUJ+8vAd4gtyVxG1psmRR1FfiTftf7HSNla0T6VH35kF++2scf2wwk01VOT7pBdPdbh4G8az5IMX0emY7uuncfaHn6w35ZZQUyZvEqyd+4j84KviRTF5t6TNPG/lfP7r+Dkk9tVHbbyBh5MQzd69/qCIeTDqMZu+RTEhMRmHCJIFgnshI6TEaNOc5fIb4GQe2Clt88M1BdpFPOmr2zColSwf4pqnwiUrdEPoP7cYmauom5bsG+jp1DCwEtmBZh+11j3ERnpUgS5TMb9GXB6oUETujOgvvUXEEKuUCqi7CWxzZsq3M4LqBbcLmK+PTMiHqqJhujpk6qrYKCNd5/ONbaoR9hK3JgXGsXepKGZ9xMn8X3j42H8ogcttL3txty427Y8BCGMhux5Kg9jWK0TySkijMmZcHpWmZrKDciwtv3bucAJa8T4d0IBc92p/IQ69zEJBN2KYSZMt3wjNbWK0pietxO7sEcQWWaEVx+ICIDJvvMKJajfHEl6TIlNvmG/dGzxfCA+G06qbE9cHhput4RjaZSwsFAFr24m3bwjWHaR59LJSXSzSEABdVuLBbaRVmuvD2X4Gk3uDPycUswsrzBqpILk3zG1gF8I2eI4x0MmdpqL5O1joB5wD2bZskgsRJUaAHjxdiPhC7RzlJnS8xXMbgsutj2RSskVj8ToPPhm5qUVa6/rBFDKQsDlmF8rfOLtYFyLjj8IzeQ8o2Ek2khU5atxY8STGR6PvhH4m5sewQ2ROj7aYGKqnLqPpEuynmOIjl1DQmcSi6GxI7xwjr2w9QZlFJLG5tYk8baawExTZ35vXy50sfRzC1wB7LkehhnJDdUhz7P1jwqeCT6uvy8jGbFVnQ1klicozZW/i0sfG0H/AJa8UVpsiQpuUUu/fMtkHkCf4hAHa3DjIqGsLK/XU+tvH1jP49XvUTi8zVsqLpyRAov26X8YPS8ScWB9tRU8ePPHz4/f+QdMbd3j1hTvivMNrd8Wzvh484JDlhohY44deDey8wAVKk5S6S1G/W0zPlFuZVRAMGLWDT7T5aaDOygMTYKRcgkxZi+de4M/lZqamxYnKozXDrkYCR1gt+w6QC2inXKrobZiX1vMBbRjfhoYNTJo1b7oIE4dIbzSWJzDs4xla+eXcnWw6qgnco3D1h/VTqFeothjcrK0Ruf7d8SGIxz8B+ZjMHBDoLeffCoNIjzaw8zhwvHHFevewtD5cwAAC504RTrH1i1SytNYFPknyJgSeEKGUb4Yw7bDshqLyHjEkBCRVsFYy1tYbzvPdHaNiqES6dEAt1Rpe+/fHGKPU2ZgqnQ3I1vHWvk4xpZ0soxUFD0aqDctl0zDsgMidBRB+OT2oyzOjTMrZkbeqpe58YCVO1Muc7TGmA5tdd4AG60bT5SxajnEfg+EcCkSGckIpY77KCdOekLLTRmqbGv/AKZJHSpm1MmVKABzOVGg5674D/44fwiMjlI3i3fpBLNAy0sIdF2HO5XZ1L5LcbGU0z7xdpfaL6jwjo+ISg0pri9hcd4ji+Pj5piBaVplIcDv3jx1jrFLjKT6Jp0s36hJHIgagxOKXcX5DP2hg5jnguJV+TMr8pNMpw4TbddHQBuQc5dfgPERxl7g3113jf5co6n8pGNXoaaSh0nnpX9yXYgeLMD/AARzBmhrGlVmTmnJva31/opVhzCL4gdUyybkHwP5RdkPdVPYINdlTJIRobMaFc6RJAt4dSOonys98ubXLa+47r9toiUw0TCsyWwAJDbiL6HQ6d0FB1JP6kPpmyqp7oCzX6VFGX2SolBNL9usZIQaxhssvKouha6zCti3VFxfkOUBBDOrlckirCqVjZnLn6cf12wx/hCrxPPQdwiMwoXniRDWaPFojd4gkrhMz90Xio7YubIbNzayacnVQGzzSNFHG34jbh6RY2kpJEupMulZ5qgBBmsS0waNlyjUX5dsBGSug3B1YKaYBuGsKqk7zE06ieU5WarI+hKuCDY6jQ8I8rH7o84MAcKcW8PjEGA4vMpZomyiAwBAvqOsIIUyG4uRvGvLWL22Ox/zQS2WYJmdAzADiPabu1GkdwcjRbE7Qz62d0VRZ5ayyCLe0WO9vKLWJ0GSdOamlhXy2OXlblHLqCseU+aWxRhxB9ece/xWdnaZ0r529pr6mE56WTzOadIYjlShto6liVSEomaYFydHkT6EG006anf4xzTNFivx6fPlpKmPdE9kbvPnFK8MbKXJGKVWdb+UvB7Faldxsj+fVMZvA8eemE1RqkxCrL2kWBEdRwhBWUKCbr0ksZu8jfHJdosKelmPLe+nst+IcCIRnF7lKPmek0Opg9PPDm/An+i/gFYhXtNyZt0uWspPdW58ySTFJoWPPujSSpUeUnJyk5PzK02ZaGUczq25H+8NqGtF7ANnKmpOaUoCH77nKtxy0JPgIGU1Hlkxg5cIgeYIcrXWDuI7DVMpbgpN7FJB8L6H4Rn5QKko4KsN6sLHyMdHJGXTOljlHtDlMRVptY8iPWHBtTDK72YOwQ5jc6+S2gILCWCeprbW/E2vAqYdLcToPH9X8Imr55Zrsbmwue22sVwbt3D4n+3rFmWW6bYEFUUemNbQRTmOecWJzRUYxSyxCZ40GyOzhrHu5yyVNnYbyd+VeWm89ogdgGDTKubkliw++59lAeJ5nkOMdppKSVSyElIug0RBvZt5Zu3eSYWzZdqpdjWDDudvojl4GHQSpbGnplFsqGzOONzwvz390VcOSmpXyUsnPNuACi5mN9Bndtw7WIghLsetOmHKNyL1V8ban4d0UkxczC6YfTmdYHMVssoWvvmHQnsF4UTk+B1qK5Mn8p1JPE+VOn5OunRqEa5XISxVzbf1u0aHxyaMeEXMZxabUTM003KkqF3BNdRbnpr3RRBHFvKNLGnGKTMzNJSm2i1LPGJ9mtpjKaZ05aYroUF9cpPEX4dkSYHRfOZqylJAIa7cgFJJ9B4wBxTD3p5rS33jceY4EQbab2gJeYa2iwWVJl07SX6VpiFnKjffW9uHGMwEPI89x3RtthdoaemlVAqAzM2VUKgFlUixy33Wgnjm1tCZE+VLlXYkBDYC4IBNiOF4i2cBMA2Knz1SawKyGZFLjU9c5bgcLaXvG9/+LKf/AFvSMAu2tQKVqVCJaEggpoQL3YX7YDfPZn+o/wDMYiSbCidt+TPE88joWFnknKR2cIp/LPNQSJC2HSNMYg8ejRet8WSM5RYx80rukHsOFzgcQeI7oZ8q2KCdVy1QgoklStucwlj8MnlCmjyfEgmaP2lheOe+PUv60YpnA3mK0+rW1ucTTsvHUxWDC+i+sPGUVJcku6qDfMbXjuWAU6pKloNAoA8hHHJdPuYCxFiD2iOpbHYws+Xv669WYOXb3HnCGqjLh+Q9pJR5XmbBaZSNwIgVjeDSJzS5bSEeZMOVCU9gfednFiqgAnfc5TBqmYaAX3cOfC/ZBDacCThtTNX7QU82zcQzIV05bxpEYMO7xWdqM+3wpHz1jfQGe/zZMslTkl6kl1XTpGJJuWN27AQOED5koEWMSAQhjQESPoeRMNKlQePExODDJvMRxxEae4veKjU7cBeLqvy/4/tD0aIasmzb7G4nTUshVaYvSG7P1W9o9tuAsL9kGanauQASjq7nQAm28823DnHMbwmaF3pot3YwtVJKqR0eW9L9rWzxMPCUGuhPujVwO3TsgbjvyhPl6KlTo0tbpABew/CvDvjF5oivoREx08V3ydLUyfXBJodd99fE8TDdOUNBy6jjv7/7w/pb7hF4uF9mqgy5uYXOmXQfiI/pGk2ywMvJN1+lQZgeY3kRa+TYSpQQzQC85zlBH3F6q/8Al0nkIM1lSpq5qsdM5sD2C0K5b32vItj1RxBeMQxpNsaBJVS/R6K3WA5X3xm4ZUrSYDRaWHXhoj0EzkbWrUzKaTOAvYZHPdzgDXXvcknT0FvS0azYSpR5DSG1NzoeKmAm0mGtIfK2ovdTzU3/ALRhaLNs1Dwv619V2ei1NZdC0+401+//AFgMSr74lUDhHiYiecdyi5+AjePMk+sPw7E3kTM8k3bcwtdWHJoHOv42J/ZGgiSWb7tByEC0pcMJNrlGnl7ezZZzGWubeOuSL9q21HZeNnUfKLLr8Oq5WXI6yB1b6EFghK92Zb94jjlWmZ7bgBqYdRzOsbaKBb/mAhFQfBM5OfLLZMJmtHriEvFgI4MI8zRE0vlCXtHHHiLd0OJtr5xHePDWIJJg0evEGo7okDXjiBYW8NvDXMcSOBuDElOm7UANbU7hfS57BFQvy3wawKUxe6qhKjcxAFzpxOsC2SkbzAKmmesp5cgkqiqq33nIp17L74j+UaU0t5M1EdWaeBc7iDpbxhmH0rIVmdQOBuDLofAwzaSeZyoJ03RGzqA49pd3GKXCVhboma+UajaVUKH0JQNGNMbvEsWp6lg9Qju4ULczGGg7BFToqD/RP/6vFseIpMFvkzAhLxoa5KPIejlOHt1T0jEA9x3wB6FuRg7s5Gh2OmkVMqxtdrHujd7VUq1NLNMuzNK6y21NkPWHkDGUwrAhnGSY1wbg2Gka/Z/BGpyz9KSDcsptv5xhanDKco5sXzRd+/0NyLioyjkdWjlDTLRE85jootGqrNn5RZj0rElmNgo0ub2h8nY8sCVmZQBe7J/eNdZk+zKlpciV0ZKXI4mJmcCLs7DXBIGV7fhP/taB7TgPum8WqUX0USjJdogeWznkIn6AKpAjzVFhci0QmazbhE8EckIYkgXh5Rhpx38dx18IRpBhnQwFMLgcGPP1+OkeDkaeMMMswQApujVi56S30ikPcn9kjTs1t/TuSCnnj2aKtzHrmOsmi4J3OPFxFQEw4GOs6iz0kNLxGBChIk4lk8zwghlWwDaa6Ea+cVUXqkCJ6unRLZHLX1Nxax5QEu0HFeFk4pRwmLBLBaNAWZ2Q9UgBiNb/AJwKp5cth94HjbdEwoltufygyp2I1KoYdcWvrztfW0W6+mpsp6F3zXFg5FrcbkRSnUNhokw/wmJFwg2uZc4f/W3raBtE0yXCqZBMQzHXKDcjnGhzUfJPOMwMNH4Zn8hh3+GrymfyxKaIcWzd7KyDbNwJ5fnGhxCtVEa44HiOUCMGPQywG08zCYvUiYpC5j/D/WE48Ro1XHfkt9GZol6SZZTx/W6NpOk5KZ8/4eGkZ3ZrDWz5rWA5m0aLHqhTIZCd44AmOiWaiVtRRziVMtc98A5qQZqJeVW0OumogVMFtYv064bM/VS5SKxQ/wDMeMxhwEWcsIVhihWyt03MWhwcRKZUNl0xbpSBcIq5jyLOLRNM60QTYqIt4uGVpa8Ism0A0EmQ9HHskWCIbaOo6yHJCqkSWj0dRx4LHoWFAjjiWnPCLFShI0EQ0ygG5PgP6mCqyGIBUG3CwirK6pl+FXaJKdwqqolOdBc9XUnxgs69E0osGHFlJuNOAihKlOBax8jHplO54N8YpyS3UXYobLOh0tUjJmzyRporaHui0MSQsFu4XiS8sgafhDbo57TKcovfyMWVUDn5GE3OSdKIzsTV7jTnEG/01/nT/wBo98+/YT+ZP6xm8o7f5TDOj97+UwXxZf4kfDX+X/Ax/mWX/pN5wv8AmVP9NoAtTJ+EQ2TTrfd+rxWqYdyNAm0qDdLb9f8AEJP2nQixlsYz1dIUIbD9XhiUqWGnxMdSI3SF2lxNZioqplsST28B6mMvWt7I5sPIH/iCeLSwpW3bAis9tP1xjUwKsSMzO28jsswkKYSGCgha4YDfxJ13Eag/CLuFyLyJ7kkE2KrY9ZQbk37LRXmbj3QawiUP8OmNbrAkA67iDcfGLcEfE/Zg5HwvczpJ4QsehIpLBDCQphIg4Qx6Ef8AMesOjiRIWEMKIg4csa/ZXHVky2R5fSdbMDfcCALeYv4xjxBfAEDTLEXGU7+8RTnV42XYG1NG0O1cn/bf+R/rHhtZKH/bfE/1gQKRPwr5QsyjT8C+UZdo0uQr/m6Vwpx5/wB4UbXy/wDb/H+8BfmqW9lfIQppkt7K+QibiR4g2NsJf+3Hn/eF/wA4y/8Abj+b+8ZybKUfdXyEVsg5DyETwQ2z/9k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8" name="AutoShape 4" descr="data:image/jpeg;base64,/9j/4AAQSkZJRgABAQAAAQABAAD/2wCEAAkGBxQTEhQUEhQUFBUXFxcVFBUUFRcaHBgUFRUXFhcXFBUYHCggGBwlHRcVITEhJSkrLi4uFx8zODMsNygtLisBCgoKDg0OGxAQGy8kICUwLi8sLCwsLCwsLCwsLCwsLCwsLCwsLCwsLCwsLiwsLCwsLCwsLCw0LCwsLCwsLCwsLP/AABEIAPsAyQMBIgACEQEDEQH/xAAcAAABBQEBAQAAAAAAAAAAAAAFAQIDBAYHAAj/xABFEAACAAQDBAcDCQYFBAMAAAABAgADBBEFEiEGMUFREyJhcYGRsTJyoQcUIyQzQlLB8GJzgpLR4RUWU1TxNESi0heDk//EABoBAAIDAQEAAAAAAAAAAAAAAAIEAQMFAAb/xAAwEQACAgEEAAQDCAMBAQAAAAAAAQIRAwQSITEiQVFxEzJhBSNCgZHB0fBSobE0FP/aAAwDAQACEQMRAD8AAbFSyxCj/UX1ghiOGTqVqiU+quTMuL21OgJgZsVNKvpvzD84IVG0dRNaek/MFZQFBW18rGxvbjp5RGGLlimjQzS25sZUwI/RTO+KmHnWb3n1izgp6k2KeHH7TvPrCJo+gSnHrpDpZ+ufwCGTvaSGq31xfcHrEBML1m6Z3wT2JmBZ8stus3pAyq3TIdhIY5cnta2joOmic6vFJfRnSpmIzD7IAXhFSfQmdZppuOQgXQ1dQu+WNLcfjFisxOapa0tQN+Yn8ucOVJ+Z5qoouS8OlsHl2sptcCJa2skygoLqoXS19fIRkMU2iaxVJgBPtFb3B7eUZXFKwEC/WJ3X389OEErR2yzpTYvSFgyzFvxuGHncQXw6lksjzFKMSD7JBjhNM7gnQd+txx1Ig3hOKMrfaFZnNTv19lrfrdB7kC8T9TsVLRlkBO60SvREgAGwgLs7tKrIFm9UjQHnbSx/X9zB2gk5SSw003wUW6KZRV8mE27khHQAW6p8Y54T1JvjHQNv8QSa6FDcBTu7Y583sTIRy/Oz0Wl/88fY0VG31T+D8oiwlvqw74WgP1Q+5+UQ4K30A74qHF2vYuYgfb/dCKsr/pT7oixiB9v93Fem/wCm8B6RJPmR4NiIl1dCG3MWlt7r6eto2G2tFkZZg1BlshPu6j4XjleOzikymP4Rm8nB/KOmbZVuZJI/FLZ/gP6wzOFY0zJjJvVf30MViB+hph+1Bi8B6/7OmHbBWFmake/0KXyeVEtJrmZyOX3uyNxJ2koqh56zAMiyETMwGrXb2RzvaMpsBgEqdImzpj5SjdUA/s8fOC+KbCSM0xpUxh0clZhAOYltTa3DdGnpow2+IwNVN7+PIy2EDScIo4adJnefWLuFb5vdeKGGnSZ3n1jNkqbRtp3TCkw6pEWb64vu/nEh+5Fdj9cT3YFBMP1BuHhtDNKqCNCL2hZx9uFwxb5BHR7LMj8DLM3EqkEBurcgLft3GKWJVk4tkL3yG/VOlzYeFr/GL+05QtLsxLaBuQEQ4Lh5Ksx4sdDyuDc/rhDk6h0ebxXPsLYNgyKoLDMxGt4vzsLlN7UtT3iLlAltItTh2Qg03zZpxpcUAJmByLn6MC/K49IkpcDpr6yxrxBO+CjARAz9kRGTT7ClGLXRSxXC1lKHl7xYBeYOhXt0gjs3VSpqkTAC6Nl3alT7JPp4QPr5pZLciD5QJqOkSYWp8xZ1U2Avu0/MQ9gy2zN1eHgn+UGUqTVCADq62jAOfo5kaXH5s8kfOQQ9tLi2kZiYfo3irK7mzU0qrTxX0D2Ht9TPuGK+At9F4w/Dz9TPumK2zzfR+MV+Q0u17BTETq37uIaP7Dw/KH4idW/dwzDvsR3flEBeZj9rj9JLHJI2GKVGboTw+arb84xe1b3nDug3R4l0suUpFujlFL84eyr7pGPgd6hv3LFd7NNBW8CsQ/7eCUJM112yDZvBano5UxQegdiTr94aKSP1uhu0uEVtISSxKzBmmMhOltAGPd6Rfwza+Zkp6Urot2JItcLqlv69kQYpt+8xOinyhMDPfl1A2g7Y3cSnF1S4o8vlkpK/qyjh8p0Z1mAhsgJDb7EaQMww9WZ4+sbDabE5VRVs8n2ehVTyuLnTzjG4YerM8fWMfKmpyv1N/DK4Qf0C6nRYqTj9dT3YsyDosU6o/XJfdFSLpdfoaScfbi1s3S9LMlpe176+EUn+/EmETCrIV3jlEQ+ZBZr+FKvRjMTw8y5rqWzgE3IubDm1t0GdkEJllm3hiLcrHmYXDHlz6h8ugynPfcTlI158fjFvDpKy+lEs3TP1bG+mUAgHjZgYszT5cTJwwuMZ+qJazaKRTm0xrtyUXI74qS9uqaa2VcwPapHxilUYY+ZmTLLBuSxXO5PfraBVNg1QWHXZiCSXKAC28CxgfDtD8e42k2vVQGOgteM5WbbSkYrkmHXeFuPAwexVLyrWF7W8YxTYXO4TJim/tLroOGUH4xXjpvktybq8JqsJxeTUqejJzDeraG3dE9NUGVOFlJKiygC5IOthz3RnMLoJiTlf27H2iAptxBP3h4CDmLyVM5jezdGLC/DUX7D/AEiyM1B7kVSxPKtjB+3uIdLNU8kt8Yw832Gg9jNVnI0sQoBPMgakwAm+w0FOW6VjeGGzEo+gZoD9Ub3TFPZtup4xZoT9Ub3TFHZptPGA8mXfij7BjEj1m/dw2he0i/ZCYkes37uKrTbUveVHmRExVtIKbpN/RmR2ja81fdMXcAfq/wAMD8e+0Tub1MWNnX3jsjQyK8TMTBKs6NLiG+n7oIXgfiHtyO4RfvGcba7YZxDGaRp9CspR1UzTNLnJlsFY8eMBMXqKapqUylQrT5S9YWIQMAQOwm/nE9TszKk4okqWxylCxJI0vpYQCrMBY1qyZRP2pVWNju62bTtjdxqNun5HlpXtRrNq8GlUtUVkHqPLzWvezcR2cPOMRhnszPH1g/UYZOkVExJ7Bny3JBv7Q09Iz2GHqTP4vWMvVKsj5vo29I7xR/MLUh0EU60/XJfdFrDzoIpYgfrcvuhZdjcuv0NKT7fh6Qymayixtv1h3F+4ekNopyrZmUOBe6njELssyfIwphlN0TZblTMVhc8SdQfh8YM4dKyIqnQ65u8m8C/8yS5mU/NgxX2balbcRElHjInP7DKzfeO6yjRQPM+Jg88G3uRkabLUdj9TQ1MtbZr2ijhlV0uYoLy1OXMTa5G8gchArFWmNllg5QfaPICwNu3WLaJIVFTOq5BoA9j42MVKO7oactqoKVYGoJFoCz6jomHSWyMbBh90kiwYfnFGoyn2p3V5Zhu9YrzKiSFKZkIa+hbf574jYTv9TW05W3O8DsUBziZbQJZu06kA+cCMHL7r3AOVTzFgf13Q/EMeyPMXLnUtuJ0uABceUFGG50BPJs8SM9VTmYDNvtAuZ9m0FcUqhM6wULpuECX+zMWS7LsT+6XsFqP/AKRvdMDtmm08fyi/Sn6o3umBezbeo9IjyZbfiiHcQPXb93Ayrf6GUvN1+Gv5Rfr267fu4FKpd6ZbHKpLOeQsRcweFXJAamVQY3BsDFTVUonZlkzOkUOtrZlubEndujYYph9AJCJIZOlky5iE57G6EWDD7xP63xiNqMa+jk08sgqjM4mJpcG4FvOAGGvZ1P7Q+MP7d0WYkXWRP2NriP2kruEXLxTr/tU7h6RbjMPQrtlLD6OpWvmLNv0oU5tdwOg7hpA2imTpM5Zy3bI77iTfITe/ZBPCMfedWzp5Au4sRzFza/hBbZnamVLISfLUKhnFSBwLXt+0Y305Jvj0PLOtq/MqydoJlS00z7Z2ClSFsbC+l4zmGHqTO9vWOg4JV0kyRiDluuzAy8wAsCOoFHfeOeYb7M3vb1jN1q+8tKujW0ErxpelhbCzuiliR+ty+6LWEmKeKH61LhJdj8vlNNf2u4ekQymsvnD76t3D0iOS1l84hdlk/kZYw+raSrMq6tpe2gJhKCrdSL6ANm3eYhprjlABsAQbW4iK9dVljccYbqzATp2bGpQONd2YX7j1W9b+Ee2boPmQdJctJktmLjpN4Y2uM9jcacecR0xISWzD2kQnxUa+IPxgrY5LbxzhSDcHRoNRmkz07GJVyRTylay3On3De2ixl8Sp+nmLNnqmWXfo0C6KbC7HmdIIzqEZrg+F4hqwAtzuH6HxiZZGzljivIqrU9GvLKp/mOp+OkZqom5jy/MxrMcwQyqJJ8w5XecqhDwlsj2uPxEgHsEZebIYNltc9kX4sbgrfmKZckZy48ivP3brXii/2ZgnibiygcBY98C3+zMVS+Y0cL+6QVpz9Vb3TAnZw6+IgnJP1VvdMCNnTr5RC6ZY/miHa09dv3cSyA1NKlzCoYVEmYL8Vyi407dYrVh67e5Gbl4m82aFY3WVJdEHIaRdp427FtdLhL6g6pQu0gAXLIAO8mL0nCiszIwIYbx2gX0j2DJmnUvYG+BjWvWClxSVOKhhYMVPEFcp8YunmansXoZ+zw7irUH6RO4ekXbwQ2yxKTUT5M2SMpKkTFItZgdO/fAy8JyVM2cM98FIXZmkWneqSd1XDBU0vodxEaqmweiqcPQX6yNMa5sGz5jdb8ifhDNt6C02U6rq3VJHE30EBcf2KnLT07yy2ea5DywdATchrjda0bMZKXLdM89ONRXBnMCoHnT1lS9CzEWJ3Wvv57orU0op06HerOp7wxEEaSRMoqlQ+jS3VieY4/C8RYi4M+qK7mZmH8VifiTCes1EcsqXkbODQz02OE5fiTft/UPwcxTxY/WZcWsFMU8YP1mXCS7GJfKaQNqe4RHJOg8Y8p1PuiGSj1fOIj2g8j+7YSnS0yXOl9QTxgHUT7Ak7tTEtRjtraByosL7h/WM5itYzKxO8g7v6RoLE32ecjPad+fBulo6d0HX6CVmA+8OjXd2xmHadLBAGdeXEdljHR9n5ZFLTg7xJlg94RRGG2vx6jFQkozGBLfTMilkUXt1ipve/LtgJ6dzdwXJZh1CjxPozhxdmfKsti24LbW8bDZ3Z1ribU2LaFZY9lDwLfib4Dt3wewvBqeUoMlVOYA5xY5gdQQRpY9kAPlG2pFBTdS3TzLrJHI8XI5LceJAg8WnjHlg5dTKfEejFfKvtOJ1SlNLN0pzmmEcZ5FrD3VJHe7DhGekYjfUHKw333ERmJLEkkkkkkkneSTcknneJS+h7j6Ra0pdla4D8+9gTxJ1G7zio56hgbh1YRx8P7QWRkdbezfiB6iFp6dt3E0MOsio7ZIuyj9Vb3TAbZ46+UGbASGQMrGxAsd/nAfB5LI1mUqdN/5HjC7hKKdodWWE5R2uwxVt129yMrgUgzJk3JvyNbxjQYs5uwXUlQo7zDcIoxT07O6XcnrKeV90WYpbIfVi2tl40vcHYDL+npxyEwG3Y1o22MYS3zuRNaU86UiATAg8YA7K04Z5LkKC2Zhraylt0dOk4ilPLzzCyhpiy7lTYG2l+w84rbcs/simXhxe5hcVpJYmB5ObKbF1YWMsm4CRBmja7eYXmRKlOQWZlHb1W/XOMLmgciqQ7o5XjOmY86zZctlNxmDLYwI2PrpjVE6S98sskoD+2xJMAdmJpmSZCAk5C5IvyOgMbyRTIkuVPACsbIx55jpfxhvHk4d+YrnwKD+HfT/kz3yk4NeWtSo1U5H7juPn6xzdBbpO68d4xijE6jnoeKEjvAuI4R+P3YWyxqd+pr6XN8TQuL7hL/T/AKyzghitisljPQgaDeeAivIrDLXTebDz0hk+qLakxdjwX4mZefWbfBFchaoxQA9XlbWBNVXseOnIRWLw60NRhGPyoz8mWeR+JknS6aRC8vpCE4uyoO9yF/OFMPor9PIsLnppZA52cH8oIqO9fKTtE9JTLIprdPNGVf2JQ0Z9NxPsjvJ4RyLEjlLEgrcKejUMBNXeWv8AdHGOnbepKR2mvYTXBlSix3NY3dr6KiDs1PaY5Lhc4TSxaxAc2LEC6KAFyacyxtyHZDuClH3Fp22dC+SLH5oM6mmKxp1JeRM1ITi8osfu6kg6a35i3PduMfNbWTJt/ox1JI5S1Oh/iN28Ryje7VVq0WHCVLNpkwBARvzOLu3gt7dpWOSAQrkfJdD1HI1oR6oDTeeQhDEXRgajQn4xWWFimWwEWhNtFUQ68EcW1qTF+kxDnqIDAw1p3COs72NLTzc09GQqfxA77AHdffDNqZp6NwPvOAe626ASTCLENY7xrxgzjc3NRo3F5q38QL2MKSxKORSRepSyNuXoE8EXoptEzKMq20Og331PxjeY/I+cl5bTCZUyxRcy2B4WtrAahANRTqVDhSCVPLo4374PS5hPSWoe2hHDnpziqWOUotXVlk5pT9gFQU8xaCdTzSGaWhAb8Usi6nw3eEcwzx1bFsQVmZJViVlP02ugVhoD23jkl4DL5Dei6Yawua1LSo9grGa0t7jgxteN7tIhXCXs1yuVww5hgwMYf5R6kq/QZBla0zN27iIs0O0gfCqimmnrqvUJ+8vAd4gtyVxG1psmRR1FfiTftf7HSNla0T6VH35kF++2scf2wwk01VOT7pBdPdbh4G8az5IMX0emY7uuncfaHn6w35ZZQUyZvEqyd+4j84KviRTF5t6TNPG/lfP7r+Dkk9tVHbbyBh5MQzd69/qCIeTDqMZu+RTEhMRmHCJIFgnshI6TEaNOc5fIb4GQe2Clt88M1BdpFPOmr2zColSwf4pqnwiUrdEPoP7cYmauom5bsG+jp1DCwEtmBZh+11j3ERnpUgS5TMb9GXB6oUETujOgvvUXEEKuUCqi7CWxzZsq3M4LqBbcLmK+PTMiHqqJhujpk6qrYKCNd5/ONbaoR9hK3JgXGsXepKGZ9xMn8X3j42H8ogcttL3txty427Y8BCGMhux5Kg9jWK0TySkijMmZcHpWmZrKDciwtv3bucAJa8T4d0IBc92p/IQ69zEJBN2KYSZMt3wjNbWK0pietxO7sEcQWWaEVx+ICIDJvvMKJajfHEl6TIlNvmG/dGzxfCA+G06qbE9cHhput4RjaZSwsFAFr24m3bwjWHaR59LJSXSzSEABdVuLBbaRVmuvD2X4Gk3uDPycUswsrzBqpILk3zG1gF8I2eI4x0MmdpqL5O1joB5wD2bZskgsRJUaAHjxdiPhC7RzlJnS8xXMbgsutj2RSskVj8ToPPhm5qUVa6/rBFDKQsDlmF8rfOLtYFyLjj8IzeQ8o2Ek2khU5atxY8STGR6PvhH4m5sewQ2ROj7aYGKqnLqPpEuynmOIjl1DQmcSi6GxI7xwjr2w9QZlFJLG5tYk8baawExTZ35vXy50sfRzC1wB7LkehhnJDdUhz7P1jwqeCT6uvy8jGbFVnQ1klicozZW/i0sfG0H/AJa8UVpsiQpuUUu/fMtkHkCf4hAHa3DjIqGsLK/XU+tvH1jP49XvUTi8zVsqLpyRAov26X8YPS8ScWB9tRU8ePPHz4/f+QdMbd3j1hTvivMNrd8Wzvh484JDlhohY44deDey8wAVKk5S6S1G/W0zPlFuZVRAMGLWDT7T5aaDOygMTYKRcgkxZi+de4M/lZqamxYnKozXDrkYCR1gt+w6QC2inXKrobZiX1vMBbRjfhoYNTJo1b7oIE4dIbzSWJzDs4xla+eXcnWw6qgnco3D1h/VTqFeothjcrK0Ruf7d8SGIxz8B+ZjMHBDoLeffCoNIjzaw8zhwvHHFevewtD5cwAAC504RTrH1i1SytNYFPknyJgSeEKGUb4Yw7bDshqLyHjEkBCRVsFYy1tYbzvPdHaNiqES6dEAt1Rpe+/fHGKPU2ZgqnQ3I1vHWvk4xpZ0soxUFD0aqDctl0zDsgMidBRB+OT2oyzOjTMrZkbeqpe58YCVO1Muc7TGmA5tdd4AG60bT5SxajnEfg+EcCkSGckIpY77KCdOekLLTRmqbGv/AKZJHSpm1MmVKABzOVGg5674D/44fwiMjlI3i3fpBLNAy0sIdF2HO5XZ1L5LcbGU0z7xdpfaL6jwjo+ISg0pri9hcd4ji+Pj5piBaVplIcDv3jx1jrFLjKT6Jp0s36hJHIgagxOKXcX5DP2hg5jnguJV+TMr8pNMpw4TbddHQBuQc5dfgPERxl7g3113jf5co6n8pGNXoaaSh0nnpX9yXYgeLMD/AARzBmhrGlVmTmnJva31/opVhzCL4gdUyybkHwP5RdkPdVPYINdlTJIRobMaFc6RJAt4dSOonys98ubXLa+47r9toiUw0TCsyWwAJDbiL6HQ6d0FB1JP6kPpmyqp7oCzX6VFGX2SolBNL9usZIQaxhssvKouha6zCti3VFxfkOUBBDOrlckirCqVjZnLn6cf12wx/hCrxPPQdwiMwoXniRDWaPFojd4gkrhMz90Xio7YubIbNzayacnVQGzzSNFHG34jbh6RY2kpJEupMulZ5qgBBmsS0waNlyjUX5dsBGSug3B1YKaYBuGsKqk7zE06ieU5WarI+hKuCDY6jQ8I8rH7o84MAcKcW8PjEGA4vMpZomyiAwBAvqOsIIUyG4uRvGvLWL22Ox/zQS2WYJmdAzADiPabu1GkdwcjRbE7Qz62d0VRZ5ayyCLe0WO9vKLWJ0GSdOamlhXy2OXlblHLqCseU+aWxRhxB9ece/xWdnaZ0r529pr6mE56WTzOadIYjlShto6liVSEomaYFydHkT6EG006anf4xzTNFivx6fPlpKmPdE9kbvPnFK8MbKXJGKVWdb+UvB7Faldxsj+fVMZvA8eemE1RqkxCrL2kWBEdRwhBWUKCbr0ksZu8jfHJdosKelmPLe+nst+IcCIRnF7lKPmek0Opg9PPDm/An+i/gFYhXtNyZt0uWspPdW58ySTFJoWPPujSSpUeUnJyk5PzK02ZaGUczq25H+8NqGtF7ANnKmpOaUoCH77nKtxy0JPgIGU1Hlkxg5cIgeYIcrXWDuI7DVMpbgpN7FJB8L6H4Rn5QKko4KsN6sLHyMdHJGXTOljlHtDlMRVptY8iPWHBtTDK72YOwQ5jc6+S2gILCWCeprbW/E2vAqYdLcToPH9X8Imr55Zrsbmwue22sVwbt3D4n+3rFmWW6bYEFUUemNbQRTmOecWJzRUYxSyxCZ40GyOzhrHu5yyVNnYbyd+VeWm89ogdgGDTKubkliw++59lAeJ5nkOMdppKSVSyElIug0RBvZt5Zu3eSYWzZdqpdjWDDudvojl4GHQSpbGnplFsqGzOONzwvz390VcOSmpXyUsnPNuACi5mN9Bndtw7WIghLsetOmHKNyL1V8ban4d0UkxczC6YfTmdYHMVssoWvvmHQnsF4UTk+B1qK5Mn8p1JPE+VOn5OunRqEa5XISxVzbf1u0aHxyaMeEXMZxabUTM003KkqF3BNdRbnpr3RRBHFvKNLGnGKTMzNJSm2i1LPGJ9mtpjKaZ05aYroUF9cpPEX4dkSYHRfOZqylJAIa7cgFJJ9B4wBxTD3p5rS33jceY4EQbab2gJeYa2iwWVJl07SX6VpiFnKjffW9uHGMwEPI89x3RtthdoaemlVAqAzM2VUKgFlUixy33Wgnjm1tCZE+VLlXYkBDYC4IBNiOF4i2cBMA2Knz1SawKyGZFLjU9c5bgcLaXvG9/+LKf/AFvSMAu2tQKVqVCJaEggpoQL3YX7YDfPZn+o/wDMYiSbCidt+TPE88joWFnknKR2cIp/LPNQSJC2HSNMYg8ejRet8WSM5RYx80rukHsOFzgcQeI7oZ8q2KCdVy1QgoklStucwlj8MnlCmjyfEgmaP2lheOe+PUv60YpnA3mK0+rW1ucTTsvHUxWDC+i+sPGUVJcku6qDfMbXjuWAU6pKloNAoA8hHHJdPuYCxFiD2iOpbHYws+Xv669WYOXb3HnCGqjLh+Q9pJR5XmbBaZSNwIgVjeDSJzS5bSEeZMOVCU9gfednFiqgAnfc5TBqmYaAX3cOfC/ZBDacCThtTNX7QU82zcQzIV05bxpEYMO7xWdqM+3wpHz1jfQGe/zZMslTkl6kl1XTpGJJuWN27AQOED5koEWMSAQhjQESPoeRMNKlQePExODDJvMRxxEae4veKjU7cBeLqvy/4/tD0aIasmzb7G4nTUshVaYvSG7P1W9o9tuAsL9kGanauQASjq7nQAm28823DnHMbwmaF3pot3YwtVJKqR0eW9L9rWzxMPCUGuhPujVwO3TsgbjvyhPl6KlTo0tbpABew/CvDvjF5oivoREx08V3ydLUyfXBJodd99fE8TDdOUNBy6jjv7/7w/pb7hF4uF9mqgy5uYXOmXQfiI/pGk2ywMvJN1+lQZgeY3kRa+TYSpQQzQC85zlBH3F6q/8Al0nkIM1lSpq5qsdM5sD2C0K5b32vItj1RxBeMQxpNsaBJVS/R6K3WA5X3xm4ZUrSYDRaWHXhoj0EzkbWrUzKaTOAvYZHPdzgDXXvcknT0FvS0azYSpR5DSG1NzoeKmAm0mGtIfK2ovdTzU3/ALRhaLNs1Dwv619V2ei1NZdC0+401+//AFgMSr74lUDhHiYiecdyi5+AjePMk+sPw7E3kTM8k3bcwtdWHJoHOv42J/ZGgiSWb7tByEC0pcMJNrlGnl7ezZZzGWubeOuSL9q21HZeNnUfKLLr8Oq5WXI6yB1b6EFghK92Zb94jjlWmZ7bgBqYdRzOsbaKBb/mAhFQfBM5OfLLZMJmtHriEvFgI4MI8zRE0vlCXtHHHiLd0OJtr5xHePDWIJJg0evEGo7okDXjiBYW8NvDXMcSOBuDElOm7UANbU7hfS57BFQvy3wawKUxe6qhKjcxAFzpxOsC2SkbzAKmmesp5cgkqiqq33nIp17L74j+UaU0t5M1EdWaeBc7iDpbxhmH0rIVmdQOBuDLofAwzaSeZyoJ03RGzqA49pd3GKXCVhboma+UajaVUKH0JQNGNMbvEsWp6lg9Qju4ULczGGg7BFToqD/RP/6vFseIpMFvkzAhLxoa5KPIejlOHt1T0jEA9x3wB6FuRg7s5Gh2OmkVMqxtdrHujd7VUq1NLNMuzNK6y21NkPWHkDGUwrAhnGSY1wbg2Gka/Z/BGpyz9KSDcsptv5xhanDKco5sXzRd+/0NyLioyjkdWjlDTLRE85jootGqrNn5RZj0rElmNgo0ub2h8nY8sCVmZQBe7J/eNdZk+zKlpciV0ZKXI4mJmcCLs7DXBIGV7fhP/taB7TgPum8WqUX0USjJdogeWznkIn6AKpAjzVFhci0QmazbhE8EckIYkgXh5Rhpx38dx18IRpBhnQwFMLgcGPP1+OkeDkaeMMMswQApujVi56S30ikPcn9kjTs1t/TuSCnnj2aKtzHrmOsmi4J3OPFxFQEw4GOs6iz0kNLxGBChIk4lk8zwghlWwDaa6Ea+cVUXqkCJ6unRLZHLX1Nxax5QEu0HFeFk4pRwmLBLBaNAWZ2Q9UgBiNb/AJwKp5cth94HjbdEwoltufygyp2I1KoYdcWvrztfW0W6+mpsp6F3zXFg5FrcbkRSnUNhokw/wmJFwg2uZc4f/W3raBtE0yXCqZBMQzHXKDcjnGhzUfJPOMwMNH4Zn8hh3+GrymfyxKaIcWzd7KyDbNwJ5fnGhxCtVEa44HiOUCMGPQywG08zCYvUiYpC5j/D/WE48Ro1XHfkt9GZol6SZZTx/W6NpOk5KZ8/4eGkZ3ZrDWz5rWA5m0aLHqhTIZCd44AmOiWaiVtRRziVMtc98A5qQZqJeVW0OumogVMFtYv064bM/VS5SKxQ/wDMeMxhwEWcsIVhihWyt03MWhwcRKZUNl0xbpSBcIq5jyLOLRNM60QTYqIt4uGVpa8Ism0A0EmQ9HHskWCIbaOo6yHJCqkSWj0dRx4LHoWFAjjiWnPCLFShI0EQ0ygG5PgP6mCqyGIBUG3CwirK6pl+FXaJKdwqqolOdBc9XUnxgs69E0osGHFlJuNOAihKlOBax8jHplO54N8YpyS3UXYobLOh0tUjJmzyRporaHui0MSQsFu4XiS8sgafhDbo57TKcovfyMWVUDn5GE3OSdKIzsTV7jTnEG/01/nT/wBo98+/YT+ZP6xm8o7f5TDOj97+UwXxZf4kfDX+X/Ax/mWX/pN5wv8AmVP9NoAtTJ+EQ2TTrfd+rxWqYdyNAm0qDdLb9f8AEJP2nQixlsYz1dIUIbD9XhiUqWGnxMdSI3SF2lxNZioqplsST28B6mMvWt7I5sPIH/iCeLSwpW3bAis9tP1xjUwKsSMzO28jsswkKYSGCgha4YDfxJ13Eag/CLuFyLyJ7kkE2KrY9ZQbk37LRXmbj3QawiUP8OmNbrAkA67iDcfGLcEfE/Zg5HwvczpJ4QsehIpLBDCQphIg4Qx6Ef8AMesOjiRIWEMKIg4csa/ZXHVky2R5fSdbMDfcCALeYv4xjxBfAEDTLEXGU7+8RTnV42XYG1NG0O1cn/bf+R/rHhtZKH/bfE/1gQKRPwr5QsyjT8C+UZdo0uQr/m6Vwpx5/wB4UbXy/wDb/H+8BfmqW9lfIQppkt7K+QibiR4g2NsJf+3Hn/eF/wA4y/8Abj+b+8ZybKUfdXyEVsg5DyETwQ2z/9k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3" name="AutoShape 2" descr="data:image/jpeg;base64,/9j/4AAQSkZJRgABAQAAAQABAAD/2wCEAAkGBxQSEhQUEhQUFBQXFBQUFBQUFRQUFBQVFBcXFxQUFBQYHCggGBwlGxQUITEhJSkrLi4uGB8zODMsNygtLisBCgoKDg0OGhAQGywlHyQsLCwsLCwsLCwsLCwsLCwsLCwsLCwsLCwsLCwsLCwsLCwsLCwsLCwsLCwsLCwsLCwsLP/AABEIAOAA4AMBIgACEQEDEQH/xAAcAAACAwEBAQEAAAAAAAAAAAAEBQIDBgEABwj/xAA6EAABAwIEAwYEBAUEAwAAAAABAAIRAyEEBTFBElFhBiJxgZGhEzKx8BRSwfFCYnLR4QcVgpIjorL/xAAaAQACAwEBAAAAAAAAAAAAAAACAwABBAUG/8QAJhEAAgICAgICAgIDAAAAAAAAAAECEQMhEjEEEyJBMnEUYUJRkf/aAAwDAQACEQMRAD8A+ROw6gcOnRw6gcOl2HQmOHUTh04OHUTh1dlUJzQXPgpucOoHDqWShSaS58NNfwy9+E5kDx9P1VqyCngXW0ydAnjMC20AG9pIHF/SN0Q0FphrWCNDu4732EgoqYNmaFM8iu/CPI+i0v4uJAB6Q3z011lR/G2EWm2omBExNp91dEszhYRqFwhaI43i+WC2IIPT+UW2GvRee1jj8gsJuCDe8HY6fYVUSzOFRKeVssZEhxb494bee+6XV8C5uxI5wYUICLykWqKhDy8vLihDq4vLihDq5K8uwoQ4ptUYU2hQgXhwmVBqWUExoPRIpj40lA0ldK5Kyjig0VE0ETK5KhQKaCh+Hn756fRE1qnCJ32t5pbVeTBtIvc220vEpkY2C3RZxsHU3vMXgxqNEP8AjQ3lvJJJF7QY0uoMcLSDprqSTvPl7Kms8AxFxsTbaCTvYpvQJe/EWJFgfIkcoBtaF41N73uTxETvOn+EPUxYcYEnaf4ZG8bXXPxfdB4bkmQfP1/XyUshZ+ILZaRIOp59eqiMRrOthAtcxqPI+qrGIOzYtbYaiDHSFx9aYtHPSTyPPl6qWQn+IDhy3J67z/j95MIiJPUydNdfEKuk4GDfkdLkmT5Kp1V148BO0cvvZSyBjXGNeQMGJ1i3tPVX06nnIiLCb6CdTZLhWjUniIjnrtI8dFbS0mZgDQREWkn18VCEcXhmmSzbUC59fJLXthNmVIBI1jvQZMC942QuPaYmPHnfTyVEF5XF0rwChD0LsLoC6AoQjC6Aphqk1quirItYr6dJWU6aKp0VdFWVMpq5tlcKK46ioQdyuSpQvcKzDiMr0rpCBzSvwwPW8a+/NXFWymyrFV51cLaRHr0QlfhgEabkkGTvaxHhpp1QlWtrfinUW9VR8c21nbp5J4BdVqFruVgYvpMj6qt1WZJmTa8rzKbnGZkxNtb/AOE8yjIjWLZBA9D4+F0uU1FWxkMcpukJqNF3d4ZI59ef09EezAOcAeEwSBF/U+63eXdnWsLQQC0TPjaP1TrD5UxoETAmByJ5eqyT8v8A0bo+FX5MwOD7NGoPlIJF56bH2Rjuy0NgtuBI3mOu11vm0BA+yvGjzSH5M2x68bGj5TWyN7XREGetiLifGAvY3s5UHCQCfXkF9Nr4Zp1E+KpdQHPw+/RM/kSA/iwPkT6bmfM0g6aXG2qrYe9N55RYDcn9l9LznJm1mgxDheQBfosHmWBDDEEAfwn6n0WnFnU/2Y8/jvHtdAIlptBG+kXXmN1YfLQyPFSYwQZN9vC23OylRE6zIMjkBbUa7rQZRa9sGFwBFYmjFxofqNdeqqa1WVZENUw1TDV2ERRGFJgXCpMUKDKTUdRYgqKY4dEgQmnRUjh1fRV4aroiZz4a98NXwvcKwmkGqCATyBPosni8VP8Afn92WvxtOWO10OixOLsdZ6psAZFZcb6fuicLhC90Aa78kNQpcTwBcyNNLrcZBgwwDmdUGbLwQ/x8HslvonkvZsDvPAuLN5dfFarC4UNADRH3qVLCtkBGsZC5k5uW2daMVBVEsp0+SLFBV4dqLYEK2U2Uhii+mjfhqD2wroCxXWYhajEwqsCFe3ZRMMEasn2uwd5aBGpvrY81r3s5JJnmHD2S4X9+qdjlUkxeSPKLR85LSCJjQefrrovNZJPDaxI0Eo/F4Xh1JN/bwlCtp8tumi6MZWcmUKPVGBzBzE+v90K2ijaDhMRE2J+h9UR8BMiKYt+Go/DTM0VH4CMEWFi8xqPfRUBRUIepBMMOEPTpo+gxWimFUSiGqqm1XNRgl8Ly6vLnmsFzJp+G+PylYWo2V9CqNkEcwsRi6fC9wOx99plMgwJBuSYWDxEa6dOcrV4UpJgnSGx7c06wDljzu2dXxVUUaLB1PomNJ8pLgXJxQCxM2NB1ByOYOSWMfdMcLUVwexUkXhirddEE2VYam0KTBKzLIB7U5q0rc0nx+OZT112AuShcW2EpJIqq00sxY21CsdnMmw8jqVU7Fh5giD1hFwaLjNMz2bYIEcbfMC021t5eiQU6TQSJtJv1F7eYW1qsSDNcHwXGh16T969Sn4ptaYjPiT+SENenw6XvN+lpPmiqZloPMKGKYY7tzcR1JNiPBbPsHlRFI16jR8vdkA21kSLFa/coK2YVglOVIyPAuFi1eIy8YlheymadW54YDQ8co/Msy8RrbodU3FmjkVoDNglilUgNzVzhVlQKuU0QSCIoPQqupKWQYtephyGaVYCpZKGS8uLyxGg8Vlc/oxUmdY9dNVqSUn7RUJYHRob9ZRReygHKq23KFo8AsllQPE7wC2WWsnos/kaOl4j0O8E2E6wjJSvCQNT4o6hmNIGOMeRG6w0zXKSDXUVZSdHNUtxjTMclBmICrplVYyZW5qGIxoYCfRBnEygMZUlF7AfXYtz3tLUJ4aYvcb66E+E2vvKQU8FiazoJcQLcUlvjuT0TupHFp4lW0s3ZT7rWuqOGvDED+pxIAT45HWkLlhX2yqj2ba0cTiZ+p38fNQq0A38xjmZ9yFZmPaqm1sOq0WGflbxVXW5kQBqkVXtGCYDmPno5h95UayPZIyxrQ7Hyk/53VGLoh4LdiEVg3Ocy7Q23UnyJiPTzVbSqTDq+jO5dhQ3ENY8iJHnt9CvpeJLQynSbABcAfAnf0WEzYcJa8bOE+CZivWrFoYL6jy6qZm5JMDDGm0OcRhi09x0EGWnUTyKyva6iOJtYN4S+Q8bcbdStTg+M2c0gixB1SbthR/8ACf5awjwc390PiycciC8uKlid/RiqiHcUS5qqcxdo4JBpV7CqwxXMpqELWPVzXKptJXMpKEGS8uryyDyJVGKpcbS0781eV6nRc9wawFzjoBclQoyOC7tRzT1nxCbvx5ENYL68/VC43DmniTI+bbkbSB5hW0GAVDM+G3j1VTrtmvDbXFFpqYh5uHxyEgH0VtHBVBdxIjS/0WiwTmNZJgAc1DF4yke7LGkmAHk8Tify02guPos3tlJ1FGx4YQ3JkMBmBbqZ++SPp5lLlmi8PJ+E+nUjZpcx08uB4E+qIwuIcDwvaWnaQlzx/bHY5xfRtsI0vEjRB46oW7eaK7NVu7fwV+PpzqFmkqLT+VGNrVXOmJHM6ADmi8uyltQcNQuZTEgMEhxO5fF56HmnzKI4eDhaOsTP9QVNTK3HR9uTbfonwyL6FzV9mUodgrkVKzG0mzwx85Bvcfwz1lNXYWlxcLACRYuieEef6wmLsic75n25Sf0ITPLcma0QPv0RzyuX2KhBR6BWUAKcfZSpjYJ9lqMbRgRt97rP12QSk3sdFaE+ZfK4b3ITzs5VBphwOlyfD90kxlz5Qi8iqmmOHUEgGbbgpklcAf8AI2teDUbAjuAuOnjKy3bOoHUHuGhqsaDz4Qb+607cNxNEnie65OwCxvb7EcLKdEa8RcfKynjRbyIXnklil+jISoOXAFMMXaOIcar6ZXGU0QympRCIKsa5TbTVjWIqKsJ4V0NUfiLoqLHQ+zxYqqji0EjXp6n6K4vXGEE3QzVRY3BvJH9ivMg17W1BILHCRykjiQ2N7pmPEonEXY4jUzI5heoFrnDiEgifPZJUrj+joThxn+xZRxlWq8NbIvAOvAOY2lPMb2YBc11Ko1pgCoXl0z+YOgzror8Jkw1bLXa92w8NDMIullNRx7z3cPKY/wAoXlr8dFrDa+exhlWWUaVB1Brvi8ZBfNMQIHDYn5fqhcdh+ENaPlbpJk32lOMJhBTbAH3uhMbRB1PWPBZ5ZHJjceNRD8mcAIGqaVBZJcqG/NOLnZLaCfYLUYJ1hTZXpCzqgB8FN2HJP6ILGN4SIIkkAA31MaeapRL7GjGMd8r5RlJnDryKzGMwjWn/AMbuF3T5D5beSFOa1KVqgMcwRCYv6QDjf2aTH1dVncQ4SVY7NQ8Ja6rJsgVtjFGkUYhsmVdlo7wmBcD+y5XalmZuPA4cwnw+WhM/js+qZdiqbGvNZ0Dg7p4eJtgeV2mYvEQDzXyPtLmf4jEOePlHdZ4DfzMlLq2Z1i3gdUeW8ifqd0Iai6GDDw2zlZ8ylaVhIeptqIL4i6Ki0mUYsqK9lRKhWUxildkG4qKXxUmON6rxxyuyqGYxKsbiEgbila3FpNDB58dSZUMoLBulNqOHlLk1VD8UHaaLsPgA9ruk+m3tCS4iiab41ES08wf7XHknlNzqcwJEQR00keGnolWaUD84ktO8LFHTo6uR8opmgyetIA8E/aBZYvJsVpK0VPGghZsipj4rkrDa9eJhKsHVDy/nMeQXMViAGk9Cs2a9RveaYV442XJJI2OAxjWGHJ1RzNgm08uS+QYnNapdcgx0j3CMoZtVqQA06xN4Tlgmtmd5sTdGyzjtGWO7rS5xJ4Wt1P8AhA4CpVe8VKxa3ZrRo3qTuUBg8RBLXcPGS0cTibybCG3gEaRG8ptVwgI4miAQYdpBkg67ciJU9aigPa26Q3IYREgne45xKXPfBLXd6noQblk79Qg61YEBxfwu3Eg8idOoSV2Zu47VNBNtrxBtex+qqOK+i3lcextjMsNN00zY3jbxClh6d76orC1/iUrwHAm3LcKuiYdJE2S5X0NjK9ncS20pW495v9QHqmmMdbkPT73ScXe3+ofVFjQORirtLSDA0gRctt1v+hWfNZa/tNR4qLz+WHehv7SsSSulgdwOR5MamW/GXPjFVgK6nhHHQFOEEPiFe4yrXYJ42VLmkaqyHC8rnGV4hRhUQJDlbh7lUBE4Rl0LCitmkyunotPg6AhZnLzC0mCrWWaR0Ma0EYvBS21nC45eB6FKXXpuF4AIeNmm8+Gh9E6diFRhMecPVNVrWvMEFj/kcYIa51tRJSnG2PUnFGJFU03lvI+2ya0cysleYMMtJAsA0xvGhXmYaL7IZxT7GYsjWkPcNUFQEHkUoxRIhus8vBF5TW4XkdEmzasWVCep8otEfeimKHyK8jLoJw+HGpaNCO916hHsw9Peo8AAiGi94uXHeyCyTB1cQ8Q4AHeZI5SPQLa5Z2NEtdVdPC+KjDeRsQR5eqZJOxUfXxtiPD4imOH4VM1Ks90uHEQSdmhMqWTY3EvLXDgMT3rQPDZbvCZHQoVGVKTGt1aY6gwR1m3mjcyxraRDi1ziQQeAAkNF5dcQNp6qlEB50vxRh8L2BY5jHVKj5JPGBAgQYidDMJDm3ZlgqkUPla0T/M8kAyd9P7LYY3MnvDm2DeMlpbxA8MfxXvqUDh+9IH7oZT49BeqT+U/+Gfyl3CXscCHASZJJ1Pr+6soOnxgfZCJzGkG1eLxknTQ3J+9EGXQ4+334JclexkJVorx9bux9whMA2ag/llx9LLmNfLjujMBR4WmdXfQIkqjZUpXKjuMoh7XNOjgWzym0pJn3YKthWNq8bK1Fx4TUphw4HHQPa64nY6e06CJX0nsjlfxsA4VxLK0hrTr8MCGu6GQSD4Fa/GemjF5i6Z8Ty3JxyWlwmUCNExfk5oVXU3atMT+YbOHiEyw9FPsy8RI/J28klzLIRey33wkDjMPKuyqPkmPy0sKXEL6LmuCBlYnMsLwlWUV0qcpng8MhcG2U/wAFSCTNmjFCy7C0U0ougL2HpKZprO2b4xoi6uqn1FJwUXNVBUK8bS4pVGBq/wALrEJnUppPjWQeIaj36KNclQKlwdnavceDt+hRTcMyo4h44pF/5RI06x9UvqVw8dURllWSOm1pPDe3uqSZJtMPweXMo1D8N72nqbFvUfqFp24qu+7avDLOE8LWzxD+OTMeAWbzBhJDmyCL+HRRwuauG8HkVSlIbHHj6aNziKjqgaKrqjgOE8If8NvE0yHQwAnnc7Lzq4M8RAE3a20kbkbm5uVkX55VMAanS8aoani6tXiuZFoAudf1HurtspLHF6NJjse2e7Yb8/bdEYRkCY+7JflmUE953/Up26jtos03sNsSZ0TaQC2NJ5Xgz/Y+SSVcRJLuc9LgwbeSZ9oawIc0GQde9qQOl9tBdZyi5zyQSCSTeItrJHhGwWmELiY5ZKkEYamXuHjH9z6J0+nw2++ihlFAAF3k3w/unGUZO/FVQxn/ACeRZjfzH9Buhnt8UHjaScpFnZPs+cXVggik2DUd02YOp9hPRfXAwABrRAAAAGgAsAEPlWXMw9JtKmIaNSdXHdzjzKKW7FDgjn5svslf0ZTtnl80/itHep69Wb+mvqsbQxk6WI1C+m55wihVL/lFN8zy4TK+FPzEsqtcLjRw5jcLUsXsg2u0IWThJX0bFuJXqjpQ1FwcA5pkG4KsWO67Nbgn0LMxprHZzQ1W3xwssnmzdUaYmUaM5g3wU8wdZZummWDqXS5Dsbo1+EqokuCSYWujBXWdo2xkXVVAOVNTEId+IVUFyQRVek+NKKqVUHUumQjsRlnoWVNZClhcRDtxf/KLOFlRfgbLT6XJaMS8ji6Y9y+uHgj5QIiTvuAPTzRf+3gnS6zeX0+B4PPpNxBki9rFaDDZpIAkmOmg6+PLqsWXE09HSweQmthtHKm+us8vv6Jhl+XATaJjXkN49UDSxR7pnfUc5gAj19kWzMIOtgOL+HQmJjlIhIqX2OlJPod1K4a0NbEzAncjb2KTYzHOJIaRMGJnvETI6aR5hBY7OJENkt4g4EatIdo3y4vVJ81zNrSWt1tAiBA4bOI0uD5jomRx2zPKbSC85xNPhc7UEOAkwWmAdup35pdlmGgAauO8baif19uaEoVjUcSZDR8piONxEAA6GI91p+zmTVMTUFNggm7nweGmzmfoG7+EkaNxVLsRqTt9IY5Hlr8TUFKkIAgucflY3mfeBv7r6zlGWU8NTDKY6ucdXHmVVkeU08LSFOkLaucfme7dzjufoLJiE3HiUF/YjNmc3/R1cK8q8RWaxrnvIa1rS5zjoGtEknyCaJMP/qpnXw6TMO096p339KbTYebv/kr5OWyUwz3N3YrEVKzp7x7rT/CwWY3yHuSgwunijxjRlm7YzybMPhnhd8h/9TzWlJ3WMa1NMtzAtHAbgacwP3lZ/J8Vz+UOx+DOo/GXQwxrrLK5s7VP8ZWkWlZTNa2q5/GUXUlRsk4yVxYhpJhhmJbRKcYJsoZBY0G0rK91RSpUVN2FKDiMc19C6tXKpbWJRz8ATsisHkpOysG2BUaRdomeHyzmE9wGUho0TEYSE3HHYjLPRmf9uVVTBQtNUowg61MFdPElRxc82mZXE4bXqEqNWpTPEWgs4mgmHQIu0Ejnb0K1mIw6Z4PLm/7biZ/jLj/0A4feUryMMWuRp8PyJcuJ8+w2buEgRBBLgTN50HKzvborWZhImTJ1JuJg2PkfuEsgjr0N/VWU38tddNLLm1E66cgsV3kcIB5cpg69FB45mTIEAzPOfp5lVuxDjqm/ZXJX4qs1rBN9To0DVzuQCl10Ti32xn2dySpXexjG96J/lpt0LiRp+uy+19nclZhKQYy51e86vdzPLkBsFX2fyWnhafCwSTd7z8z3cz+g2TYFMhCtvsRkyctLotBXQVAKYTBRIL51/q12h4WjB0z3ngPrEbMnus/5ESeg6rb53mjMLQqV6nysbMbucbNYOpJAX57x2NfiKtStVMvqOLnHboB0AAA6BPwQt2BOVIg1WNsoNXiV0EZy9rl6i+5O1gP6Rp+p80NXqQ22psI6/wCJKhSqEWBRJlUOqdVU4vCMqiHtv+YWd67+aGpYlE06gKJxjJU0Urj0YnCUyVoMDhohD5dg1o8uwlwuRHBe2aZeRWkEYLBptSy/oisHhU1o0FUoJBRyNihmWDkjaOAA2TNtBXNpJXEZzYFTw6jVZCPeIS3GVEyCFzehbjakJWaiux9VAhy6GNaONnlci83TwUZy9wHJ59ykDVscmpB+Ga3UOa73JQ5/xH+D+bZ8SxLL2UTCZ9o8vdh8RUpPBAkvpk6Oa65g9CSFRlOWvxFRtKk3ie4wBoBzLjsBqSuNJNM9JjknE7kuUVMVVbSptlx9hu4nYDmvvPZXs7TwVIMb3nmON8QXHkBs0bD9SodlOzVPBU+FneeY+JUIu49OTRsE/ATYQrbMuXLy0ujoUgoqbUwSSCm1RCy3+onaX8HhiGOivVDm0o1aLcdT/iCI6kdVaVukU3Rhf9Ue0v4mv+HpumjRceIjR9a4ceobdo68XRY9gQ9MIhi6OOKiqM8nbJlQ4l5xXmBNBKq7u8Og9z+w9VFpUHGXO8Y9LfopgqIstaVY16oBUwUaYJ/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data:image/jpeg;base64,/9j/4AAQSkZJRgABAQAAAQABAAD/2wCEAAkGBxQSEhQUEhQUFBQXFBQUFBQUFRQUFBQVFBcXFxQUFBQYHCggGBwlGxQUITEhJSkrLi4uGB8zODMsNygtLisBCgoKDg0OGhAQGywlHyQsLCwsLCwsLCwsLCwsLCwsLCwsLCwsLCwsLCwsLCwsLCwsLCwsLCwsLCwsLCwsLCwsLP/AABEIAOAA4AMBIgACEQEDEQH/xAAcAAACAwEBAQEAAAAAAAAAAAAEBQIDBgEABwj/xAA6EAABAwIEAwYEBAUEAwAAAAABAAIRAyEEBTFBElFhBiJxgZGhEzKx8BRSwfFCYnLR4QcVgpIjorL/xAAaAQACAwEBAAAAAAAAAAAAAAACAwABBAUG/8QAJhEAAgICAgICAgIDAAAAAAAAAAECEQMhEjEEEyJBMnEUYUJRkf/aAAwDAQACEQMRAD8A+ROw6gcOnRw6gcOl2HQmOHUTh04OHUTh1dlUJzQXPgpucOoHDqWShSaS58NNfwy9+E5kDx9P1VqyCngXW0ydAnjMC20AG9pIHF/SN0Q0FphrWCNDu4732EgoqYNmaFM8iu/CPI+i0v4uJAB6Q3z011lR/G2EWm2omBExNp91dEszhYRqFwhaI43i+WC2IIPT+UW2GvRee1jj8gsJuCDe8HY6fYVUSzOFRKeVssZEhxb494bee+6XV8C5uxI5wYUICLykWqKhDy8vLihDq4vLihDq5K8uwoQ4ptUYU2hQgXhwmVBqWUExoPRIpj40lA0ldK5Kyjig0VE0ETK5KhQKaCh+Hn756fRE1qnCJ32t5pbVeTBtIvc220vEpkY2C3RZxsHU3vMXgxqNEP8AjQ3lvJJJF7QY0uoMcLSDprqSTvPl7Kms8AxFxsTbaCTvYpvQJe/EWJFgfIkcoBtaF41N73uTxETvOn+EPUxYcYEnaf4ZG8bXXPxfdB4bkmQfP1/XyUshZ+ILZaRIOp59eqiMRrOthAtcxqPI+qrGIOzYtbYaiDHSFx9aYtHPSTyPPl6qWQn+IDhy3J67z/j95MIiJPUydNdfEKuk4GDfkdLkmT5Kp1V148BO0cvvZSyBjXGNeQMGJ1i3tPVX06nnIiLCb6CdTZLhWjUniIjnrtI8dFbS0mZgDQREWkn18VCEcXhmmSzbUC59fJLXthNmVIBI1jvQZMC942QuPaYmPHnfTyVEF5XF0rwChD0LsLoC6AoQjC6Aphqk1quirItYr6dJWU6aKp0VdFWVMpq5tlcKK46ioQdyuSpQvcKzDiMr0rpCBzSvwwPW8a+/NXFWymyrFV51cLaRHr0QlfhgEabkkGTvaxHhpp1QlWtrfinUW9VR8c21nbp5J4BdVqFruVgYvpMj6qt1WZJmTa8rzKbnGZkxNtb/AOE8yjIjWLZBA9D4+F0uU1FWxkMcpukJqNF3d4ZI59ef09EezAOcAeEwSBF/U+63eXdnWsLQQC0TPjaP1TrD5UxoETAmByJ5eqyT8v8A0bo+FX5MwOD7NGoPlIJF56bH2Rjuy0NgtuBI3mOu11vm0BA+yvGjzSH5M2x68bGj5TWyN7XREGetiLifGAvY3s5UHCQCfXkF9Nr4Zp1E+KpdQHPw+/RM/kSA/iwPkT6bmfM0g6aXG2qrYe9N55RYDcn9l9LznJm1mgxDheQBfosHmWBDDEEAfwn6n0WnFnU/2Y8/jvHtdAIlptBG+kXXmN1YfLQyPFSYwQZN9vC23OylRE6zIMjkBbUa7rQZRa9sGFwBFYmjFxofqNdeqqa1WVZENUw1TDV2ERRGFJgXCpMUKDKTUdRYgqKY4dEgQmnRUjh1fRV4aroiZz4a98NXwvcKwmkGqCATyBPosni8VP8Afn92WvxtOWO10OixOLsdZ6psAZFZcb6fuicLhC90Aa78kNQpcTwBcyNNLrcZBgwwDmdUGbLwQ/x8HslvonkvZsDvPAuLN5dfFarC4UNADRH3qVLCtkBGsZC5k5uW2daMVBVEsp0+SLFBV4dqLYEK2U2Uhii+mjfhqD2wroCxXWYhajEwqsCFe3ZRMMEasn2uwd5aBGpvrY81r3s5JJnmHD2S4X9+qdjlUkxeSPKLR85LSCJjQefrrovNZJPDaxI0Eo/F4Xh1JN/bwlCtp8tumi6MZWcmUKPVGBzBzE+v90K2ijaDhMRE2J+h9UR8BMiKYt+Go/DTM0VH4CMEWFi8xqPfRUBRUIepBMMOEPTpo+gxWimFUSiGqqm1XNRgl8Ly6vLnmsFzJp+G+PylYWo2V9CqNkEcwsRi6fC9wOx99plMgwJBuSYWDxEa6dOcrV4UpJgnSGx7c06wDljzu2dXxVUUaLB1PomNJ8pLgXJxQCxM2NB1ByOYOSWMfdMcLUVwexUkXhirddEE2VYam0KTBKzLIB7U5q0rc0nx+OZT112AuShcW2EpJIqq00sxY21CsdnMmw8jqVU7Fh5giD1hFwaLjNMz2bYIEcbfMC021t5eiQU6TQSJtJv1F7eYW1qsSDNcHwXGh16T969Sn4ptaYjPiT+SENenw6XvN+lpPmiqZloPMKGKYY7tzcR1JNiPBbPsHlRFI16jR8vdkA21kSLFa/coK2YVglOVIyPAuFi1eIy8YlheymadW54YDQ8co/Msy8RrbodU3FmjkVoDNglilUgNzVzhVlQKuU0QSCIoPQqupKWQYtephyGaVYCpZKGS8uLyxGg8Vlc/oxUmdY9dNVqSUn7RUJYHRob9ZRReygHKq23KFo8AsllQPE7wC2WWsnos/kaOl4j0O8E2E6wjJSvCQNT4o6hmNIGOMeRG6w0zXKSDXUVZSdHNUtxjTMclBmICrplVYyZW5qGIxoYCfRBnEygMZUlF7AfXYtz3tLUJ4aYvcb66E+E2vvKQU8FiazoJcQLcUlvjuT0TupHFp4lW0s3ZT7rWuqOGvDED+pxIAT45HWkLlhX2yqj2ba0cTiZ+p38fNQq0A38xjmZ9yFZmPaqm1sOq0WGflbxVXW5kQBqkVXtGCYDmPno5h95UayPZIyxrQ7Hyk/53VGLoh4LdiEVg3Ocy7Q23UnyJiPTzVbSqTDq+jO5dhQ3ENY8iJHnt9CvpeJLQynSbABcAfAnf0WEzYcJa8bOE+CZivWrFoYL6jy6qZm5JMDDGm0OcRhi09x0EGWnUTyKyva6iOJtYN4S+Q8bcbdStTg+M2c0gixB1SbthR/8ACf5awjwc390PiycciC8uKlid/RiqiHcUS5qqcxdo4JBpV7CqwxXMpqELWPVzXKptJXMpKEGS8uryyDyJVGKpcbS0781eV6nRc9wawFzjoBclQoyOC7tRzT1nxCbvx5ENYL68/VC43DmniTI+bbkbSB5hW0GAVDM+G3j1VTrtmvDbXFFpqYh5uHxyEgH0VtHBVBdxIjS/0WiwTmNZJgAc1DF4yke7LGkmAHk8Tify02guPos3tlJ1FGx4YQ3JkMBmBbqZ++SPp5lLlmi8PJ+E+nUjZpcx08uB4E+qIwuIcDwvaWnaQlzx/bHY5xfRtsI0vEjRB46oW7eaK7NVu7fwV+PpzqFmkqLT+VGNrVXOmJHM6ADmi8uyltQcNQuZTEgMEhxO5fF56HmnzKI4eDhaOsTP9QVNTK3HR9uTbfonwyL6FzV9mUodgrkVKzG0mzwx85Bvcfwz1lNXYWlxcLACRYuieEef6wmLsic75n25Sf0ITPLcma0QPv0RzyuX2KhBR6BWUAKcfZSpjYJ9lqMbRgRt97rP12QSk3sdFaE+ZfK4b3ITzs5VBphwOlyfD90kxlz5Qi8iqmmOHUEgGbbgpklcAf8AI2teDUbAjuAuOnjKy3bOoHUHuGhqsaDz4Qb+607cNxNEnie65OwCxvb7EcLKdEa8RcfKynjRbyIXnklil+jISoOXAFMMXaOIcar6ZXGU0QympRCIKsa5TbTVjWIqKsJ4V0NUfiLoqLHQ+zxYqqji0EjXp6n6K4vXGEE3QzVRY3BvJH9ivMg17W1BILHCRykjiQ2N7pmPEonEXY4jUzI5heoFrnDiEgifPZJUrj+joThxn+xZRxlWq8NbIvAOvAOY2lPMb2YBc11Ko1pgCoXl0z+YOgzror8Jkw1bLXa92w8NDMIullNRx7z3cPKY/wAoXlr8dFrDa+exhlWWUaVB1Brvi8ZBfNMQIHDYn5fqhcdh+ENaPlbpJk32lOMJhBTbAH3uhMbRB1PWPBZ5ZHJjceNRD8mcAIGqaVBZJcqG/NOLnZLaCfYLUYJ1hTZXpCzqgB8FN2HJP6ILGN4SIIkkAA31MaeapRL7GjGMd8r5RlJnDryKzGMwjWn/AMbuF3T5D5beSFOa1KVqgMcwRCYv6QDjf2aTH1dVncQ4SVY7NQ8Ja6rJsgVtjFGkUYhsmVdlo7wmBcD+y5XalmZuPA4cwnw+WhM/js+qZdiqbGvNZ0Dg7p4eJtgeV2mYvEQDzXyPtLmf4jEOePlHdZ4DfzMlLq2Z1i3gdUeW8ifqd0Iai6GDDw2zlZ8ylaVhIeptqIL4i6Ki0mUYsqK9lRKhWUxildkG4qKXxUmON6rxxyuyqGYxKsbiEgbila3FpNDB58dSZUMoLBulNqOHlLk1VD8UHaaLsPgA9ruk+m3tCS4iiab41ES08wf7XHknlNzqcwJEQR00keGnolWaUD84ktO8LFHTo6uR8opmgyetIA8E/aBZYvJsVpK0VPGghZsipj4rkrDa9eJhKsHVDy/nMeQXMViAGk9Cs2a9RveaYV442XJJI2OAxjWGHJ1RzNgm08uS+QYnNapdcgx0j3CMoZtVqQA06xN4Tlgmtmd5sTdGyzjtGWO7rS5xJ4Wt1P8AhA4CpVe8VKxa3ZrRo3qTuUBg8RBLXcPGS0cTibybCG3gEaRG8ptVwgI4miAQYdpBkg67ciJU9aigPa26Q3IYREgne45xKXPfBLXd6noQblk79Qg61YEBxfwu3Eg8idOoSV2Zu47VNBNtrxBtex+qqOK+i3lcextjMsNN00zY3jbxClh6d76orC1/iUrwHAm3LcKuiYdJE2S5X0NjK9ncS20pW495v9QHqmmMdbkPT73ScXe3+ofVFjQORirtLSDA0gRctt1v+hWfNZa/tNR4qLz+WHehv7SsSSulgdwOR5MamW/GXPjFVgK6nhHHQFOEEPiFe4yrXYJ42VLmkaqyHC8rnGV4hRhUQJDlbh7lUBE4Rl0LCitmkyunotPg6AhZnLzC0mCrWWaR0Ma0EYvBS21nC45eB6FKXXpuF4AIeNmm8+Gh9E6diFRhMecPVNVrWvMEFj/kcYIa51tRJSnG2PUnFGJFU03lvI+2ya0cysleYMMtJAsA0xvGhXmYaL7IZxT7GYsjWkPcNUFQEHkUoxRIhus8vBF5TW4XkdEmzasWVCep8otEfeimKHyK8jLoJw+HGpaNCO916hHsw9Peo8AAiGi94uXHeyCyTB1cQ8Q4AHeZI5SPQLa5Z2NEtdVdPC+KjDeRsQR5eqZJOxUfXxtiPD4imOH4VM1Ks90uHEQSdmhMqWTY3EvLXDgMT3rQPDZbvCZHQoVGVKTGt1aY6gwR1m3mjcyxraRDi1ziQQeAAkNF5dcQNp6qlEB50vxRh8L2BY5jHVKj5JPGBAgQYidDMJDm3ZlgqkUPla0T/M8kAyd9P7LYY3MnvDm2DeMlpbxA8MfxXvqUDh+9IH7oZT49BeqT+U/+Gfyl3CXscCHASZJJ1Pr+6soOnxgfZCJzGkG1eLxknTQ3J+9EGXQ4+334JclexkJVorx9bux9whMA2ag/llx9LLmNfLjujMBR4WmdXfQIkqjZUpXKjuMoh7XNOjgWzym0pJn3YKthWNq8bK1Fx4TUphw4HHQPa64nY6e06CJX0nsjlfxsA4VxLK0hrTr8MCGu6GQSD4Fa/GemjF5i6Z8Ty3JxyWlwmUCNExfk5oVXU3atMT+YbOHiEyw9FPsy8RI/J28klzLIRey33wkDjMPKuyqPkmPy0sKXEL6LmuCBlYnMsLwlWUV0qcpng8MhcG2U/wAFSCTNmjFCy7C0U0ougL2HpKZprO2b4xoi6uqn1FJwUXNVBUK8bS4pVGBq/wALrEJnUppPjWQeIaj36KNclQKlwdnavceDt+hRTcMyo4h44pF/5RI06x9UvqVw8dURllWSOm1pPDe3uqSZJtMPweXMo1D8N72nqbFvUfqFp24qu+7avDLOE8LWzxD+OTMeAWbzBhJDmyCL+HRRwuauG8HkVSlIbHHj6aNziKjqgaKrqjgOE8If8NvE0yHQwAnnc7Lzq4M8RAE3a20kbkbm5uVkX55VMAanS8aoani6tXiuZFoAudf1HurtspLHF6NJjse2e7Yb8/bdEYRkCY+7JflmUE953/Up26jtos03sNsSZ0TaQC2NJ5Xgz/Y+SSVcRJLuc9LgwbeSZ9oawIc0GQde9qQOl9tBdZyi5zyQSCSTeItrJHhGwWmELiY5ZKkEYamXuHjH9z6J0+nw2++ihlFAAF3k3w/unGUZO/FVQxn/ACeRZjfzH9Buhnt8UHjaScpFnZPs+cXVggik2DUd02YOp9hPRfXAwABrRAAAAGgAsAEPlWXMw9JtKmIaNSdXHdzjzKKW7FDgjn5svslf0ZTtnl80/itHep69Wb+mvqsbQxk6WI1C+m55wihVL/lFN8zy4TK+FPzEsqtcLjRw5jcLUsXsg2u0IWThJX0bFuJXqjpQ1FwcA5pkG4KsWO67Nbgn0LMxprHZzQ1W3xwssnmzdUaYmUaM5g3wU8wdZZummWDqXS5Dsbo1+EqokuCSYWujBXWdo2xkXVVAOVNTEId+IVUFyQRVek+NKKqVUHUumQjsRlnoWVNZClhcRDtxf/KLOFlRfgbLT6XJaMS8ji6Y9y+uHgj5QIiTvuAPTzRf+3gnS6zeX0+B4PPpNxBki9rFaDDZpIAkmOmg6+PLqsWXE09HSweQmthtHKm+us8vv6Jhl+XATaJjXkN49UDSxR7pnfUc5gAj19kWzMIOtgOL+HQmJjlIhIqX2OlJPod1K4a0NbEzAncjb2KTYzHOJIaRMGJnvETI6aR5hBY7OJENkt4g4EatIdo3y4vVJ81zNrSWt1tAiBA4bOI0uD5jomRx2zPKbSC85xNPhc7UEOAkwWmAdup35pdlmGgAauO8baif19uaEoVjUcSZDR8piONxEAA6GI91p+zmTVMTUFNggm7nweGmzmfoG7+EkaNxVLsRqTt9IY5Hlr8TUFKkIAgucflY3mfeBv7r6zlGWU8NTDKY6ucdXHmVVkeU08LSFOkLaucfme7dzjufoLJiE3HiUF/YjNmc3/R1cK8q8RWaxrnvIa1rS5zjoGtEknyCaJMP/qpnXw6TMO096p339KbTYebv/kr5OWyUwz3N3YrEVKzp7x7rT/CwWY3yHuSgwunijxjRlm7YzybMPhnhd8h/9TzWlJ3WMa1NMtzAtHAbgacwP3lZ/J8Vz+UOx+DOo/GXQwxrrLK5s7VP8ZWkWlZTNa2q5/GUXUlRsk4yVxYhpJhhmJbRKcYJsoZBY0G0rK91RSpUVN2FKDiMc19C6tXKpbWJRz8ATsisHkpOysG2BUaRdomeHyzmE9wGUho0TEYSE3HHYjLPRmf9uVVTBQtNUowg61MFdPElRxc82mZXE4bXqEqNWpTPEWgs4mgmHQIu0Ejnb0K1mIw6Z4PLm/7biZ/jLj/0A4feUryMMWuRp8PyJcuJ8+w2buEgRBBLgTN50HKzvborWZhImTJ1JuJg2PkfuEsgjr0N/VWU38tddNLLm1E66cgsV3kcIB5cpg69FB45mTIEAzPOfp5lVuxDjqm/ZXJX4qs1rBN9To0DVzuQCl10Ti32xn2dySpXexjG96J/lpt0LiRp+uy+19nclZhKQYy51e86vdzPLkBsFX2fyWnhafCwSTd7z8z3cz+g2TYFMhCtvsRkyctLotBXQVAKYTBRIL51/q12h4WjB0z3ngPrEbMnus/5ESeg6rb53mjMLQqV6nysbMbucbNYOpJAX57x2NfiKtStVMvqOLnHboB0AAA6BPwQt2BOVIg1WNsoNXiV0EZy9rl6i+5O1gP6Rp+p80NXqQ22psI6/wCJKhSqEWBRJlUOqdVU4vCMqiHtv+YWd67+aGpYlE06gKJxjJU0Urj0YnCUyVoMDhohD5dg1o8uwlwuRHBe2aZeRWkEYLBptSy/oisHhU1o0FUoJBRyNihmWDkjaOAA2TNtBXNpJXEZzYFTw6jVZCPeIS3GVEyCFzehbjakJWaiux9VAhy6GNaONnlci83TwUZy9wHJ59ykDVscmpB+Ga3UOa73JQ5/xH+D+bZ8SxLL2UTCZ9o8vdh8RUpPBAkvpk6Oa65g9CSFRlOWvxFRtKk3ie4wBoBzLjsBqSuNJNM9JjknE7kuUVMVVbSptlx9hu4nYDmvvPZXs7TwVIMb3nmON8QXHkBs0bD9SodlOzVPBU+FneeY+JUIu49OTRsE/ATYQrbMuXLy0ujoUgoqbUwSSCm1RCy3+onaX8HhiGOivVDm0o1aLcdT/iCI6kdVaVukU3Rhf9Ue0v4mv+HpumjRceIjR9a4ceobdo68XRY9gQ9MIhi6OOKiqM8nbJlQ4l5xXmBNBKq7u8Og9z+w9VFpUHGXO8Y9LfopgqIstaVY16oBUwUaYJ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-1790700"/>
            <a:ext cx="374332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xQSEhQUEhQUFBQXFBQUFBQUFRQUFBQVFBcXFxQUFBQYHCggGBwlGxQUITEhJSkrLi4uGB8zODMsNygtLisBCgoKDg0OGhAQGywlHyQsLCwsLCwsLCwsLCwsLCwsLCwsLCwsLCwsLCwsLCwsLCwsLCwsLCwsLCwsLCwsLCwsLP/AABEIAOAA4AMBIgACEQEDEQH/xAAcAAACAwEBAQEAAAAAAAAAAAAEBQIDBgEABwj/xAA6EAABAwIEAwYEBAUEAwAAAAABAAIRAyEEBTFBElFhBiJxgZGhEzKx8BRSwfFCYnLR4QcVgpIjorL/xAAaAQACAwEBAAAAAAAAAAAAAAACAwABBAUG/8QAJhEAAgICAgICAgIDAAAAAAAAAAECEQMhEjEEEyJBMnEUYUJRkf/aAAwDAQACEQMRAD8A+ROw6gcOnRw6gcOl2HQmOHUTh04OHUTh1dlUJzQXPgpucOoHDqWShSaS58NNfwy9+E5kDx9P1VqyCngXW0ydAnjMC20AG9pIHF/SN0Q0FphrWCNDu4732EgoqYNmaFM8iu/CPI+i0v4uJAB6Q3z011lR/G2EWm2omBExNp91dEszhYRqFwhaI43i+WC2IIPT+UW2GvRee1jj8gsJuCDe8HY6fYVUSzOFRKeVssZEhxb494bee+6XV8C5uxI5wYUICLykWqKhDy8vLihDq4vLihDq5K8uwoQ4ptUYU2hQgXhwmVBqWUExoPRIpj40lA0ldK5Kyjig0VE0ETK5KhQKaCh+Hn756fRE1qnCJ32t5pbVeTBtIvc220vEpkY2C3RZxsHU3vMXgxqNEP8AjQ3lvJJJF7QY0uoMcLSDprqSTvPl7Kms8AxFxsTbaCTvYpvQJe/EWJFgfIkcoBtaF41N73uTxETvOn+EPUxYcYEnaf4ZG8bXXPxfdB4bkmQfP1/XyUshZ+ILZaRIOp59eqiMRrOthAtcxqPI+qrGIOzYtbYaiDHSFx9aYtHPSTyPPl6qWQn+IDhy3J67z/j95MIiJPUydNdfEKuk4GDfkdLkmT5Kp1V148BO0cvvZSyBjXGNeQMGJ1i3tPVX06nnIiLCb6CdTZLhWjUniIjnrtI8dFbS0mZgDQREWkn18VCEcXhmmSzbUC59fJLXthNmVIBI1jvQZMC942QuPaYmPHnfTyVEF5XF0rwChD0LsLoC6AoQjC6Aphqk1quirItYr6dJWU6aKp0VdFWVMpq5tlcKK46ioQdyuSpQvcKzDiMr0rpCBzSvwwPW8a+/NXFWymyrFV51cLaRHr0QlfhgEabkkGTvaxHhpp1QlWtrfinUW9VR8c21nbp5J4BdVqFruVgYvpMj6qt1WZJmTa8rzKbnGZkxNtb/AOE8yjIjWLZBA9D4+F0uU1FWxkMcpukJqNF3d4ZI59ef09EezAOcAeEwSBF/U+63eXdnWsLQQC0TPjaP1TrD5UxoETAmByJ5eqyT8v8A0bo+FX5MwOD7NGoPlIJF56bH2Rjuy0NgtuBI3mOu11vm0BA+yvGjzSH5M2x68bGj5TWyN7XREGetiLifGAvY3s5UHCQCfXkF9Nr4Zp1E+KpdQHPw+/RM/kSA/iwPkT6bmfM0g6aXG2qrYe9N55RYDcn9l9LznJm1mgxDheQBfosHmWBDDEEAfwn6n0WnFnU/2Y8/jvHtdAIlptBG+kXXmN1YfLQyPFSYwQZN9vC23OylRE6zIMjkBbUa7rQZRa9sGFwBFYmjFxofqNdeqqa1WVZENUw1TDV2ERRGFJgXCpMUKDKTUdRYgqKY4dEgQmnRUjh1fRV4aroiZz4a98NXwvcKwmkGqCATyBPosni8VP8Afn92WvxtOWO10OixOLsdZ6psAZFZcb6fuicLhC90Aa78kNQpcTwBcyNNLrcZBgwwDmdUGbLwQ/x8HslvonkvZsDvPAuLN5dfFarC4UNADRH3qVLCtkBGsZC5k5uW2daMVBVEsp0+SLFBV4dqLYEK2U2Uhii+mjfhqD2wroCxXWYhajEwqsCFe3ZRMMEasn2uwd5aBGpvrY81r3s5JJnmHD2S4X9+qdjlUkxeSPKLR85LSCJjQefrrovNZJPDaxI0Eo/F4Xh1JN/bwlCtp8tumi6MZWcmUKPVGBzBzE+v90K2ijaDhMRE2J+h9UR8BMiKYt+Go/DTM0VH4CMEWFi8xqPfRUBRUIepBMMOEPTpo+gxWimFUSiGqqm1XNRgl8Ly6vLnmsFzJp+G+PylYWo2V9CqNkEcwsRi6fC9wOx99plMgwJBuSYWDxEa6dOcrV4UpJgnSGx7c06wDljzu2dXxVUUaLB1PomNJ8pLgXJxQCxM2NB1ByOYOSWMfdMcLUVwexUkXhirddEE2VYam0KTBKzLIB7U5q0rc0nx+OZT112AuShcW2EpJIqq00sxY21CsdnMmw8jqVU7Fh5giD1hFwaLjNMz2bYIEcbfMC021t5eiQU6TQSJtJv1F7eYW1qsSDNcHwXGh16T969Sn4ptaYjPiT+SENenw6XvN+lpPmiqZloPMKGKYY7tzcR1JNiPBbPsHlRFI16jR8vdkA21kSLFa/coK2YVglOVIyPAuFi1eIy8YlheymadW54YDQ8co/Msy8RrbodU3FmjkVoDNglilUgNzVzhVlQKuU0QSCIoPQqupKWQYtephyGaVYCpZKGS8uLyxGg8Vlc/oxUmdY9dNVqSUn7RUJYHRob9ZRReygHKq23KFo8AsllQPE7wC2WWsnos/kaOl4j0O8E2E6wjJSvCQNT4o6hmNIGOMeRG6w0zXKSDXUVZSdHNUtxjTMclBmICrplVYyZW5qGIxoYCfRBnEygMZUlF7AfXYtz3tLUJ4aYvcb66E+E2vvKQU8FiazoJcQLcUlvjuT0TupHFp4lW0s3ZT7rWuqOGvDED+pxIAT45HWkLlhX2yqj2ba0cTiZ+p38fNQq0A38xjmZ9yFZmPaqm1sOq0WGflbxVXW5kQBqkVXtGCYDmPno5h95UayPZIyxrQ7Hyk/53VGLoh4LdiEVg3Ocy7Q23UnyJiPTzVbSqTDq+jO5dhQ3ENY8iJHnt9CvpeJLQynSbABcAfAnf0WEzYcJa8bOE+CZivWrFoYL6jy6qZm5JMDDGm0OcRhi09x0EGWnUTyKyva6iOJtYN4S+Q8bcbdStTg+M2c0gixB1SbthR/8ACf5awjwc390PiycciC8uKlid/RiqiHcUS5qqcxdo4JBpV7CqwxXMpqELWPVzXKptJXMpKEGS8uryyDyJVGKpcbS0781eV6nRc9wawFzjoBclQoyOC7tRzT1nxCbvx5ENYL68/VC43DmniTI+bbkbSB5hW0GAVDM+G3j1VTrtmvDbXFFpqYh5uHxyEgH0VtHBVBdxIjS/0WiwTmNZJgAc1DF4yke7LGkmAHk8Tify02guPos3tlJ1FGx4YQ3JkMBmBbqZ++SPp5lLlmi8PJ+E+nUjZpcx08uB4E+qIwuIcDwvaWnaQlzx/bHY5xfRtsI0vEjRB46oW7eaK7NVu7fwV+PpzqFmkqLT+VGNrVXOmJHM6ADmi8uyltQcNQuZTEgMEhxO5fF56HmnzKI4eDhaOsTP9QVNTK3HR9uTbfonwyL6FzV9mUodgrkVKzG0mzwx85Bvcfwz1lNXYWlxcLACRYuieEef6wmLsic75n25Sf0ITPLcma0QPv0RzyuX2KhBR6BWUAKcfZSpjYJ9lqMbRgRt97rP12QSk3sdFaE+ZfK4b3ITzs5VBphwOlyfD90kxlz5Qi8iqmmOHUEgGbbgpklcAf8AI2teDUbAjuAuOnjKy3bOoHUHuGhqsaDz4Qb+607cNxNEnie65OwCxvb7EcLKdEa8RcfKynjRbyIXnklil+jISoOXAFMMXaOIcar6ZXGU0QympRCIKsa5TbTVjWIqKsJ4V0NUfiLoqLHQ+zxYqqji0EjXp6n6K4vXGEE3QzVRY3BvJH9ivMg17W1BILHCRykjiQ2N7pmPEonEXY4jUzI5heoFrnDiEgifPZJUrj+joThxn+xZRxlWq8NbIvAOvAOY2lPMb2YBc11Ko1pgCoXl0z+YOgzror8Jkw1bLXa92w8NDMIullNRx7z3cPKY/wAoXlr8dFrDa+exhlWWUaVB1Brvi8ZBfNMQIHDYn5fqhcdh+ENaPlbpJk32lOMJhBTbAH3uhMbRB1PWPBZ5ZHJjceNRD8mcAIGqaVBZJcqG/NOLnZLaCfYLUYJ1hTZXpCzqgB8FN2HJP6ILGN4SIIkkAA31MaeapRL7GjGMd8r5RlJnDryKzGMwjWn/AMbuF3T5D5beSFOa1KVqgMcwRCYv6QDjf2aTH1dVncQ4SVY7NQ8Ja6rJsgVtjFGkUYhsmVdlo7wmBcD+y5XalmZuPA4cwnw+WhM/js+qZdiqbGvNZ0Dg7p4eJtgeV2mYvEQDzXyPtLmf4jEOePlHdZ4DfzMlLq2Z1i3gdUeW8ifqd0Iai6GDDw2zlZ8ylaVhIeptqIL4i6Ki0mUYsqK9lRKhWUxildkG4qKXxUmON6rxxyuyqGYxKsbiEgbila3FpNDB58dSZUMoLBulNqOHlLk1VD8UHaaLsPgA9ruk+m3tCS4iiab41ES08wf7XHknlNzqcwJEQR00keGnolWaUD84ktO8LFHTo6uR8opmgyetIA8E/aBZYvJsVpK0VPGghZsipj4rkrDa9eJhKsHVDy/nMeQXMViAGk9Cs2a9RveaYV442XJJI2OAxjWGHJ1RzNgm08uS+QYnNapdcgx0j3CMoZtVqQA06xN4Tlgmtmd5sTdGyzjtGWO7rS5xJ4Wt1P8AhA4CpVe8VKxa3ZrRo3qTuUBg8RBLXcPGS0cTibybCG3gEaRG8ptVwgI4miAQYdpBkg67ciJU9aigPa26Q3IYREgne45xKXPfBLXd6noQblk79Qg61YEBxfwu3Eg8idOoSV2Zu47VNBNtrxBtex+qqOK+i3lcextjMsNN00zY3jbxClh6d76orC1/iUrwHAm3LcKuiYdJE2S5X0NjK9ncS20pW495v9QHqmmMdbkPT73ScXe3+ofVFjQORirtLSDA0gRctt1v+hWfNZa/tNR4qLz+WHehv7SsSSulgdwOR5MamW/GXPjFVgK6nhHHQFOEEPiFe4yrXYJ42VLmkaqyHC8rnGV4hRhUQJDlbh7lUBE4Rl0LCitmkyunotPg6AhZnLzC0mCrWWaR0Ma0EYvBS21nC45eB6FKXXpuF4AIeNmm8+Gh9E6diFRhMecPVNVrWvMEFj/kcYIa51tRJSnG2PUnFGJFU03lvI+2ya0cysleYMMtJAsA0xvGhXmYaL7IZxT7GYsjWkPcNUFQEHkUoxRIhus8vBF5TW4XkdEmzasWVCep8otEfeimKHyK8jLoJw+HGpaNCO916hHsw9Peo8AAiGi94uXHeyCyTB1cQ8Q4AHeZI5SPQLa5Z2NEtdVdPC+KjDeRsQR5eqZJOxUfXxtiPD4imOH4VM1Ks90uHEQSdmhMqWTY3EvLXDgMT3rQPDZbvCZHQoVGVKTGt1aY6gwR1m3mjcyxraRDi1ziQQeAAkNF5dcQNp6qlEB50vxRh8L2BY5jHVKj5JPGBAgQYidDMJDm3ZlgqkUPla0T/M8kAyd9P7LYY3MnvDm2DeMlpbxA8MfxXvqUDh+9IH7oZT49BeqT+U/+Gfyl3CXscCHASZJJ1Pr+6soOnxgfZCJzGkG1eLxknTQ3J+9EGXQ4+334JclexkJVorx9bux9whMA2ag/llx9LLmNfLjujMBR4WmdXfQIkqjZUpXKjuMoh7XNOjgWzym0pJn3YKthWNq8bK1Fx4TUphw4HHQPa64nY6e06CJX0nsjlfxsA4VxLK0hrTr8MCGu6GQSD4Fa/GemjF5i6Z8Ty3JxyWlwmUCNExfk5oVXU3atMT+YbOHiEyw9FPsy8RI/J28klzLIRey33wkDjMPKuyqPkmPy0sKXEL6LmuCBlYnMsLwlWUV0qcpng8MhcG2U/wAFSCTNmjFCy7C0U0ougL2HpKZprO2b4xoi6uqn1FJwUXNVBUK8bS4pVGBq/wALrEJnUppPjWQeIaj36KNclQKlwdnavceDt+hRTcMyo4h44pF/5RI06x9UvqVw8dURllWSOm1pPDe3uqSZJtMPweXMo1D8N72nqbFvUfqFp24qu+7avDLOE8LWzxD+OTMeAWbzBhJDmyCL+HRRwuauG8HkVSlIbHHj6aNziKjqgaKrqjgOE8If8NvE0yHQwAnnc7Lzq4M8RAE3a20kbkbm5uVkX55VMAanS8aoani6tXiuZFoAudf1HurtspLHF6NJjse2e7Yb8/bdEYRkCY+7JflmUE953/Up26jtos03sNsSZ0TaQC2NJ5Xgz/Y+SSVcRJLuc9LgwbeSZ9oawIc0GQde9qQOl9tBdZyi5zyQSCSTeItrJHhGwWmELiY5ZKkEYamXuHjH9z6J0+nw2++ihlFAAF3k3w/unGUZO/FVQxn/ACeRZjfzH9Buhnt8UHjaScpFnZPs+cXVggik2DUd02YOp9hPRfXAwABrRAAAAGgAsAEPlWXMw9JtKmIaNSdXHdzjzKKW7FDgjn5svslf0ZTtnl80/itHep69Wb+mvqsbQxk6WI1C+m55wihVL/lFN8zy4TK+FPzEsqtcLjRw5jcLUsXsg2u0IWThJX0bFuJXqjpQ1FwcA5pkG4KsWO67Nbgn0LMxprHZzQ1W3xwssnmzdUaYmUaM5g3wU8wdZZummWDqXS5Dsbo1+EqokuCSYWujBXWdo2xkXVVAOVNTEId+IVUFyQRVek+NKKqVUHUumQjsRlnoWVNZClhcRDtxf/KLOFlRfgbLT6XJaMS8ji6Y9y+uHgj5QIiTvuAPTzRf+3gnS6zeX0+B4PPpNxBki9rFaDDZpIAkmOmg6+PLqsWXE09HSweQmthtHKm+us8vv6Jhl+XATaJjXkN49UDSxR7pnfUc5gAj19kWzMIOtgOL+HQmJjlIhIqX2OlJPod1K4a0NbEzAncjb2KTYzHOJIaRMGJnvETI6aR5hBY7OJENkt4g4EatIdo3y4vVJ81zNrSWt1tAiBA4bOI0uD5jomRx2zPKbSC85xNPhc7UEOAkwWmAdup35pdlmGgAauO8baif19uaEoVjUcSZDR8piONxEAA6GI91p+zmTVMTUFNggm7nweGmzmfoG7+EkaNxVLsRqTt9IY5Hlr8TUFKkIAgucflY3mfeBv7r6zlGWU8NTDKY6ucdXHmVVkeU08LSFOkLaucfme7dzjufoLJiE3HiUF/YjNmc3/R1cK8q8RWaxrnvIa1rS5zjoGtEknyCaJMP/qpnXw6TMO096p339KbTYebv/kr5OWyUwz3N3YrEVKzp7x7rT/CwWY3yHuSgwunijxjRlm7YzybMPhnhd8h/9TzWlJ3WMa1NMtzAtHAbgacwP3lZ/J8Vz+UOx+DOo/GXQwxrrLK5s7VP8ZWkWlZTNa2q5/GUXUlRsk4yVxYhpJhhmJbRKcYJsoZBY0G0rK91RSpUVN2FKDiMc19C6tXKpbWJRz8ATsisHkpOysG2BUaRdomeHyzmE9wGUho0TEYSE3HHYjLPRmf9uVVTBQtNUowg61MFdPElRxc82mZXE4bXqEqNWpTPEWgs4mgmHQIu0Ejnb0K1mIw6Z4PLm/7biZ/jLj/0A4feUryMMWuRp8PyJcuJ8+w2buEgRBBLgTN50HKzvborWZhImTJ1JuJg2PkfuEsgjr0N/VWU38tddNLLm1E66cgsV3kcIB5cpg69FB45mTIEAzPOfp5lVuxDjqm/ZXJX4qs1rBN9To0DVzuQCl10Ti32xn2dySpXexjG96J/lpt0LiRp+uy+19nclZhKQYy51e86vdzPLkBsFX2fyWnhafCwSTd7z8z3cz+g2TYFMhCtvsRkyctLotBXQVAKYTBRIL51/q12h4WjB0z3ngPrEbMnus/5ESeg6rb53mjMLQqV6nysbMbucbNYOpJAX57x2NfiKtStVMvqOLnHboB0AAA6BPwQt2BOVIg1WNsoNXiV0EZy9rl6i+5O1gP6Rp+p80NXqQ22psI6/wCJKhSqEWBRJlUOqdVU4vCMqiHtv+YWd67+aGpYlE06gKJxjJU0Urj0YnCUyVoMDhohD5dg1o8uwlwuRHBe2aZeRWkEYLBptSy/oisHhU1o0FUoJBRyNihmWDkjaOAA2TNtBXNpJXEZzYFTw6jVZCPeIS3GVEyCFzehbjakJWaiux9VAhy6GNaONnlci83TwUZy9wHJ59ykDVscmpB+Ga3UOa73JQ5/xH+D+bZ8SxLL2UTCZ9o8vdh8RUpPBAkvpk6Oa65g9CSFRlOWvxFRtKk3ie4wBoBzLjsBqSuNJNM9JjknE7kuUVMVVbSptlx9hu4nYDmvvPZXs7TwVIMb3nmON8QXHkBs0bD9SodlOzVPBU+FneeY+JUIu49OTRsE/ATYQrbMuXLy0ujoUgoqbUwSSCm1RCy3+onaX8HhiGOivVDm0o1aLcdT/iCI6kdVaVukU3Rhf9Ue0v4mv+HpumjRceIjR9a4ceobdo68XRY9gQ9MIhi6OOKiqM8nbJlQ4l5xXmBNBKq7u8Og9z+w9VFpUHGXO8Y9LfopgqIstaVY16oBUwUaYJ/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0" y="-1790700"/>
            <a:ext cx="374332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AAAQABAAD/2wCEAAkGBxQTEhQUEhQUFBUXFxcVFBUUFRcaHBgUFRUXFhcXFBUYHCggGBwlHRcVITEhJSkrLi4uFx8zODMsNygtLisBCgoKDg0OGxAQGy8kICUwLi8sLCwsLCwsLCwsLCwsLCwsLCwsLCwsLCwsLiwsLCwsLCwsLCw0LCwsLCwsLCwsLP/AABEIAPsAyQMBIgACEQEDEQH/xAAcAAABBQEBAQAAAAAAAAAAAAAFAQIDBAYHAAj/xABFEAACAAQDBAcDCQYFBAMAAAABAgADBBEFEiEGMUFREyJhcYGRsTJyoQcUIyQzQlLB8GJzgpLR4RUWU1TxNESi0heDk//EABoBAAIDAQEAAAAAAAAAAAAAAAIEAQMFAAb/xAAwEQACAgEEAAQDCAMBAQAAAAAAAQIRAwQSITEiQVFxEzJhBSNCgZHB0fBSobE0FP/aAAwDAQACEQMRAD8AAbFSyxCj/UX1ghiOGTqVqiU+quTMuL21OgJgZsVNKvpvzD84IVG0dRNaek/MFZQFBW18rGxvbjp5RGGLlimjQzS25sZUwI/RTO+KmHnWb3n1izgp6k2KeHH7TvPrCJo+gSnHrpDpZ+ufwCGTvaSGq31xfcHrEBML1m6Z3wT2JmBZ8stus3pAyq3TIdhIY5cnta2joOmic6vFJfRnSpmIzD7IAXhFSfQmdZppuOQgXQ1dQu+WNLcfjFisxOapa0tQN+Yn8ucOVJ+Z5qoouS8OlsHl2sptcCJa2skygoLqoXS19fIRkMU2iaxVJgBPtFb3B7eUZXFKwEC/WJ3X389OEErR2yzpTYvSFgyzFvxuGHncQXw6lksjzFKMSD7JBjhNM7gnQd+txx1Ig3hOKMrfaFZnNTv19lrfrdB7kC8T9TsVLRlkBO60SvREgAGwgLs7tKrIFm9UjQHnbSx/X9zB2gk5SSw003wUW6KZRV8mE27khHQAW6p8Y54T1JvjHQNv8QSa6FDcBTu7Y583sTIRy/Oz0Wl/88fY0VG31T+D8oiwlvqw74WgP1Q+5+UQ4K30A74qHF2vYuYgfb/dCKsr/pT7oixiB9v93Fem/wCm8B6RJPmR4NiIl1dCG3MWlt7r6eto2G2tFkZZg1BlshPu6j4XjleOzikymP4Rm8nB/KOmbZVuZJI/FLZ/gP6wzOFY0zJjJvVf30MViB+hph+1Bi8B6/7OmHbBWFmake/0KXyeVEtJrmZyOX3uyNxJ2koqh56zAMiyETMwGrXb2RzvaMpsBgEqdImzpj5SjdUA/s8fOC+KbCSM0xpUxh0clZhAOYltTa3DdGnpow2+IwNVN7+PIy2EDScIo4adJnefWLuFb5vdeKGGnSZ3n1jNkqbRtp3TCkw6pEWb64vu/nEh+5Fdj9cT3YFBMP1BuHhtDNKqCNCL2hZx9uFwxb5BHR7LMj8DLM3EqkEBurcgLft3GKWJVk4tkL3yG/VOlzYeFr/GL+05QtLsxLaBuQEQ4Lh5Ksx4sdDyuDc/rhDk6h0ebxXPsLYNgyKoLDMxGt4vzsLlN7UtT3iLlAltItTh2Qg03zZpxpcUAJmByLn6MC/K49IkpcDpr6yxrxBO+CjARAz9kRGTT7ClGLXRSxXC1lKHl7xYBeYOhXt0gjs3VSpqkTAC6Nl3alT7JPp4QPr5pZLciD5QJqOkSYWp8xZ1U2Avu0/MQ9gy2zN1eHgn+UGUqTVCADq62jAOfo5kaXH5s8kfOQQ9tLi2kZiYfo3irK7mzU0qrTxX0D2Ht9TPuGK+At9F4w/Dz9TPumK2zzfR+MV+Q0u17BTETq37uIaP7Dw/KH4idW/dwzDvsR3flEBeZj9rj9JLHJI2GKVGboTw+arb84xe1b3nDug3R4l0suUpFujlFL84eyr7pGPgd6hv3LFd7NNBW8CsQ/7eCUJM112yDZvBano5UxQegdiTr94aKSP1uhu0uEVtISSxKzBmmMhOltAGPd6Rfwza+Zkp6Urot2JItcLqlv69kQYpt+8xOinyhMDPfl1A2g7Y3cSnF1S4o8vlkpK/qyjh8p0Z1mAhsgJDb7EaQMww9WZ4+sbDabE5VRVs8n2ehVTyuLnTzjG4YerM8fWMfKmpyv1N/DK4Qf0C6nRYqTj9dT3YsyDosU6o/XJfdFSLpdfoaScfbi1s3S9LMlpe176+EUn+/EmETCrIV3jlEQ+ZBZr+FKvRjMTw8y5rqWzgE3IubDm1t0GdkEJllm3hiLcrHmYXDHlz6h8ugynPfcTlI158fjFvDpKy+lEs3TP1bG+mUAgHjZgYszT5cTJwwuMZ+qJazaKRTm0xrtyUXI74qS9uqaa2VcwPapHxilUYY+ZmTLLBuSxXO5PfraBVNg1QWHXZiCSXKAC28CxgfDtD8e42k2vVQGOgteM5WbbSkYrkmHXeFuPAwexVLyrWF7W8YxTYXO4TJim/tLroOGUH4xXjpvktybq8JqsJxeTUqejJzDeraG3dE9NUGVOFlJKiygC5IOthz3RnMLoJiTlf27H2iAptxBP3h4CDmLyVM5jezdGLC/DUX7D/AEiyM1B7kVSxPKtjB+3uIdLNU8kt8Yw832Gg9jNVnI0sQoBPMgakwAm+w0FOW6VjeGGzEo+gZoD9Ub3TFPZtup4xZoT9Ub3TFHZptPGA8mXfij7BjEj1m/dw2he0i/ZCYkes37uKrTbUveVHmRExVtIKbpN/RmR2ja81fdMXcAfq/wAMD8e+0Tub1MWNnX3jsjQyK8TMTBKs6NLiG+n7oIXgfiHtyO4RfvGcba7YZxDGaRp9CspR1UzTNLnJlsFY8eMBMXqKapqUylQrT5S9YWIQMAQOwm/nE9TszKk4okqWxylCxJI0vpYQCrMBY1qyZRP2pVWNju62bTtjdxqNun5HlpXtRrNq8GlUtUVkHqPLzWvezcR2cPOMRhnszPH1g/UYZOkVExJ7Bny3JBv7Q09Iz2GHqTP4vWMvVKsj5vo29I7xR/MLUh0EU60/XJfdFrDzoIpYgfrcvuhZdjcuv0NKT7fh6Qymayixtv1h3F+4ekNopyrZmUOBe6njELssyfIwphlN0TZblTMVhc8SdQfh8YM4dKyIqnQ65u8m8C/8yS5mU/NgxX2balbcRElHjInP7DKzfeO6yjRQPM+Jg88G3uRkabLUdj9TQ1MtbZr2ijhlV0uYoLy1OXMTa5G8gchArFWmNllg5QfaPICwNu3WLaJIVFTOq5BoA9j42MVKO7oactqoKVYGoJFoCz6jomHSWyMbBh90kiwYfnFGoyn2p3V5Zhu9YrzKiSFKZkIa+hbf574jYTv9TW05W3O8DsUBziZbQJZu06kA+cCMHL7r3AOVTzFgf13Q/EMeyPMXLnUtuJ0uABceUFGG50BPJs8SM9VTmYDNvtAuZ9m0FcUqhM6wULpuECX+zMWS7LsT+6XsFqP/AKRvdMDtmm08fyi/Sn6o3umBezbeo9IjyZbfiiHcQPXb93Ayrf6GUvN1+Gv5Rfr267fu4FKpd6ZbHKpLOeQsRcweFXJAamVQY3BsDFTVUonZlkzOkUOtrZlubEndujYYph9AJCJIZOlky5iE57G6EWDD7xP63xiNqMa+jk08sgqjM4mJpcG4FvOAGGvZ1P7Q+MP7d0WYkXWRP2NriP2kruEXLxTr/tU7h6RbjMPQrtlLD6OpWvmLNv0oU5tdwOg7hpA2imTpM5Zy3bI77iTfITe/ZBPCMfedWzp5Au4sRzFza/hBbZnamVLISfLUKhnFSBwLXt+0Y305Jvj0PLOtq/MqydoJlS00z7Z2ClSFsbC+l4zmGHqTO9vWOg4JV0kyRiDluuzAy8wAsCOoFHfeOeYb7M3vb1jN1q+8tKujW0ErxpelhbCzuiliR+ty+6LWEmKeKH61LhJdj8vlNNf2u4ekQymsvnD76t3D0iOS1l84hdlk/kZYw+raSrMq6tpe2gJhKCrdSL6ANm3eYhprjlABsAQbW4iK9dVljccYbqzATp2bGpQONd2YX7j1W9b+Ee2boPmQdJctJktmLjpN4Y2uM9jcacecR0xISWzD2kQnxUa+IPxgrY5LbxzhSDcHRoNRmkz07GJVyRTylay3On3De2ixl8Sp+nmLNnqmWXfo0C6KbC7HmdIIzqEZrg+F4hqwAtzuH6HxiZZGzljivIqrU9GvLKp/mOp+OkZqom5jy/MxrMcwQyqJJ8w5XecqhDwlsj2uPxEgHsEZebIYNltc9kX4sbgrfmKZckZy48ivP3brXii/2ZgnibiygcBY98C3+zMVS+Y0cL+6QVpz9Vb3TAnZw6+IgnJP1VvdMCNnTr5RC6ZY/miHa09dv3cSyA1NKlzCoYVEmYL8Vyi407dYrVh67e5Gbl4m82aFY3WVJdEHIaRdp427FtdLhL6g6pQu0gAXLIAO8mL0nCiszIwIYbx2gX0j2DJmnUvYG+BjWvWClxSVOKhhYMVPEFcp8YunmansXoZ+zw7irUH6RO4ekXbwQ2yxKTUT5M2SMpKkTFItZgdO/fAy8JyVM2cM98FIXZmkWneqSd1XDBU0vodxEaqmweiqcPQX6yNMa5sGz5jdb8ifhDNt6C02U6rq3VJHE30EBcf2KnLT07yy2ea5DywdATchrjda0bMZKXLdM89ONRXBnMCoHnT1lS9CzEWJ3Wvv57orU0op06HerOp7wxEEaSRMoqlQ+jS3VieY4/C8RYi4M+qK7mZmH8VifiTCes1EcsqXkbODQz02OE5fiTft/UPwcxTxY/WZcWsFMU8YP1mXCS7GJfKaQNqe4RHJOg8Y8p1PuiGSj1fOIj2g8j+7YSnS0yXOl9QTxgHUT7Ak7tTEtRjtraByosL7h/WM5itYzKxO8g7v6RoLE32ecjPad+fBulo6d0HX6CVmA+8OjXd2xmHadLBAGdeXEdljHR9n5ZFLTg7xJlg94RRGG2vx6jFQkozGBLfTMilkUXt1ipve/LtgJ6dzdwXJZh1CjxPozhxdmfKsti24LbW8bDZ3Z1ribU2LaFZY9lDwLfib4Dt3wewvBqeUoMlVOYA5xY5gdQQRpY9kAPlG2pFBTdS3TzLrJHI8XI5LceJAg8WnjHlg5dTKfEejFfKvtOJ1SlNLN0pzmmEcZ5FrD3VJHe7DhGekYjfUHKw333ERmJLEkkkkkkkneSTcknneJS+h7j6Ra0pdla4D8+9gTxJ1G7zio56hgbh1YRx8P7QWRkdbezfiB6iFp6dt3E0MOsio7ZIuyj9Vb3TAbZ46+UGbASGQMrGxAsd/nAfB5LI1mUqdN/5HjC7hKKdodWWE5R2uwxVt129yMrgUgzJk3JvyNbxjQYs5uwXUlQo7zDcIoxT07O6XcnrKeV90WYpbIfVi2tl40vcHYDL+npxyEwG3Y1o22MYS3zuRNaU86UiATAg8YA7K04Z5LkKC2Zhraylt0dOk4ilPLzzCyhpiy7lTYG2l+w84rbcs/simXhxe5hcVpJYmB5ObKbF1YWMsm4CRBmja7eYXmRKlOQWZlHb1W/XOMLmgciqQ7o5XjOmY86zZctlNxmDLYwI2PrpjVE6S98sskoD+2xJMAdmJpmSZCAk5C5IvyOgMbyRTIkuVPACsbIx55jpfxhvHk4d+YrnwKD+HfT/kz3yk4NeWtSo1U5H7juPn6xzdBbpO68d4xijE6jnoeKEjvAuI4R+P3YWyxqd+pr6XN8TQuL7hL/T/AKyzghitisljPQgaDeeAivIrDLXTebDz0hk+qLakxdjwX4mZefWbfBFchaoxQA9XlbWBNVXseOnIRWLw60NRhGPyoz8mWeR+JknS6aRC8vpCE4uyoO9yF/OFMPor9PIsLnppZA52cH8oIqO9fKTtE9JTLIprdPNGVf2JQ0Z9NxPsjvJ4RyLEjlLEgrcKejUMBNXeWv8AdHGOnbepKR2mvYTXBlSix3NY3dr6KiDs1PaY5Lhc4TSxaxAc2LEC6KAFyacyxtyHZDuClH3Fp22dC+SLH5oM6mmKxp1JeRM1ITi8osfu6kg6a35i3PduMfNbWTJt/ox1JI5S1Oh/iN28Ryje7VVq0WHCVLNpkwBARvzOLu3gt7dpWOSAQrkfJdD1HI1oR6oDTeeQhDEXRgajQn4xWWFimWwEWhNtFUQ68EcW1qTF+kxDnqIDAw1p3COs72NLTzc09GQqfxA77AHdffDNqZp6NwPvOAe626ASTCLENY7xrxgzjc3NRo3F5q38QL2MKSxKORSRepSyNuXoE8EXoptEzKMq20Og331PxjeY/I+cl5bTCZUyxRcy2B4WtrAahANRTqVDhSCVPLo4374PS5hPSWoe2hHDnpziqWOUotXVlk5pT9gFQU8xaCdTzSGaWhAb8Usi6nw3eEcwzx1bFsQVmZJViVlP02ugVhoD23jkl4DL5Dei6Yawua1LSo9grGa0t7jgxteN7tIhXCXs1yuVww5hgwMYf5R6kq/QZBla0zN27iIs0O0gfCqimmnrqvUJ+8vAd4gtyVxG1psmRR1FfiTftf7HSNla0T6VH35kF++2scf2wwk01VOT7pBdPdbh4G8az5IMX0emY7uuncfaHn6w35ZZQUyZvEqyd+4j84KviRTF5t6TNPG/lfP7r+Dkk9tVHbbyBh5MQzd69/qCIeTDqMZu+RTEhMRmHCJIFgnshI6TEaNOc5fIb4GQe2Clt88M1BdpFPOmr2zColSwf4pqnwiUrdEPoP7cYmauom5bsG+jp1DCwEtmBZh+11j3ERnpUgS5TMb9GXB6oUETujOgvvUXEEKuUCqi7CWxzZsq3M4LqBbcLmK+PTMiHqqJhujpk6qrYKCNd5/ONbaoR9hK3JgXGsXepKGZ9xMn8X3j42H8ogcttL3txty427Y8BCGMhux5Kg9jWK0TySkijMmZcHpWmZrKDciwtv3bucAJa8T4d0IBc92p/IQ69zEJBN2KYSZMt3wjNbWK0pietxO7sEcQWWaEVx+ICIDJvvMKJajfHEl6TIlNvmG/dGzxfCA+G06qbE9cHhput4RjaZSwsFAFr24m3bwjWHaR59LJSXSzSEABdVuLBbaRVmuvD2X4Gk3uDPycUswsrzBqpILk3zG1gF8I2eI4x0MmdpqL5O1joB5wD2bZskgsRJUaAHjxdiPhC7RzlJnS8xXMbgsutj2RSskVj8ToPPhm5qUVa6/rBFDKQsDlmF8rfOLtYFyLjj8IzeQ8o2Ek2khU5atxY8STGR6PvhH4m5sewQ2ROj7aYGKqnLqPpEuynmOIjl1DQmcSi6GxI7xwjr2w9QZlFJLG5tYk8baawExTZ35vXy50sfRzC1wB7LkehhnJDdUhz7P1jwqeCT6uvy8jGbFVnQ1klicozZW/i0sfG0H/AJa8UVpsiQpuUUu/fMtkHkCf4hAHa3DjIqGsLK/XU+tvH1jP49XvUTi8zVsqLpyRAov26X8YPS8ScWB9tRU8ePPHz4/f+QdMbd3j1hTvivMNrd8Wzvh484JDlhohY44deDey8wAVKk5S6S1G/W0zPlFuZVRAMGLWDT7T5aaDOygMTYKRcgkxZi+de4M/lZqamxYnKozXDrkYCR1gt+w6QC2inXKrobZiX1vMBbRjfhoYNTJo1b7oIE4dIbzSWJzDs4xla+eXcnWw6qgnco3D1h/VTqFeothjcrK0Ruf7d8SGIxz8B+ZjMHBDoLeffCoNIjzaw8zhwvHHFevewtD5cwAAC504RTrH1i1SytNYFPknyJgSeEKGUb4Yw7bDshqLyHjEkBCRVsFYy1tYbzvPdHaNiqES6dEAt1Rpe+/fHGKPU2ZgqnQ3I1vHWvk4xpZ0soxUFD0aqDctl0zDsgMidBRB+OT2oyzOjTMrZkbeqpe58YCVO1Muc7TGmA5tdd4AG60bT5SxajnEfg+EcCkSGckIpY77KCdOekLLTRmqbGv/AKZJHSpm1MmVKABzOVGg5674D/44fwiMjlI3i3fpBLNAy0sIdF2HO5XZ1L5LcbGU0z7xdpfaL6jwjo+ISg0pri9hcd4ji+Pj5piBaVplIcDv3jx1jrFLjKT6Jp0s36hJHIgagxOKXcX5DP2hg5jnguJV+TMr8pNMpw4TbddHQBuQc5dfgPERxl7g3113jf5co6n8pGNXoaaSh0nnpX9yXYgeLMD/AARzBmhrGlVmTmnJva31/opVhzCL4gdUyybkHwP5RdkPdVPYINdlTJIRobMaFc6RJAt4dSOonys98ubXLa+47r9toiUw0TCsyWwAJDbiL6HQ6d0FB1JP6kPpmyqp7oCzX6VFGX2SolBNL9usZIQaxhssvKouha6zCti3VFxfkOUBBDOrlckirCqVjZnLn6cf12wx/hCrxPPQdwiMwoXniRDWaPFojd4gkrhMz90Xio7YubIbNzayacnVQGzzSNFHG34jbh6RY2kpJEupMulZ5qgBBmsS0waNlyjUX5dsBGSug3B1YKaYBuGsKqk7zE06ieU5WarI+hKuCDY6jQ8I8rH7o84MAcKcW8PjEGA4vMpZomyiAwBAvqOsIIUyG4uRvGvLWL22Ox/zQS2WYJmdAzADiPabu1GkdwcjRbE7Qz62d0VRZ5ayyCLe0WO9vKLWJ0GSdOamlhXy2OXlblHLqCseU+aWxRhxB9ece/xWdnaZ0r529pr6mE56WTzOadIYjlShto6liVSEomaYFydHkT6EG006anf4xzTNFivx6fPlpKmPdE9kbvPnFK8MbKXJGKVWdb+UvB7Faldxsj+fVMZvA8eemE1RqkxCrL2kWBEdRwhBWUKCbr0ksZu8jfHJdosKelmPLe+nst+IcCIRnF7lKPmek0Opg9PPDm/An+i/gFYhXtNyZt0uWspPdW58ySTFJoWPPujSSpUeUnJyk5PzK02ZaGUczq25H+8NqGtF7ANnKmpOaUoCH77nKtxy0JPgIGU1Hlkxg5cIgeYIcrXWDuI7DVMpbgpN7FJB8L6H4Rn5QKko4KsN6sLHyMdHJGXTOljlHtDlMRVptY8iPWHBtTDK72YOwQ5jc6+S2gILCWCeprbW/E2vAqYdLcToPH9X8Imr55Zrsbmwue22sVwbt3D4n+3rFmWW6bYEFUUemNbQRTmOecWJzRUYxSyxCZ40GyOzhrHu5yyVNnYbyd+VeWm89ogdgGDTKubkliw++59lAeJ5nkOMdppKSVSyElIug0RBvZt5Zu3eSYWzZdqpdjWDDudvojl4GHQSpbGnplFsqGzOONzwvz390VcOSmpXyUsnPNuACi5mN9Bndtw7WIghLsetOmHKNyL1V8ban4d0UkxczC6YfTmdYHMVssoWvvmHQnsF4UTk+B1qK5Mn8p1JPE+VOn5OunRqEa5XISxVzbf1u0aHxyaMeEXMZxabUTM003KkqF3BNdRbnpr3RRBHFvKNLGnGKTMzNJSm2i1LPGJ9mtpjKaZ05aYroUF9cpPEX4dkSYHRfOZqylJAIa7cgFJJ9B4wBxTD3p5rS33jceY4EQbab2gJeYa2iwWVJl07SX6VpiFnKjffW9uHGMwEPI89x3RtthdoaemlVAqAzM2VUKgFlUixy33Wgnjm1tCZE+VLlXYkBDYC4IBNiOF4i2cBMA2Knz1SawKyGZFLjU9c5bgcLaXvG9/+LKf/AFvSMAu2tQKVqVCJaEggpoQL3YX7YDfPZn+o/wDMYiSbCidt+TPE88joWFnknKR2cIp/LPNQSJC2HSNMYg8ejRet8WSM5RYx80rukHsOFzgcQeI7oZ8q2KCdVy1QgoklStucwlj8MnlCmjyfEgmaP2lheOe+PUv60YpnA3mK0+rW1ucTTsvHUxWDC+i+sPGUVJcku6qDfMbXjuWAU6pKloNAoA8hHHJdPuYCxFiD2iOpbHYws+Xv669WYOXb3HnCGqjLh+Q9pJR5XmbBaZSNwIgVjeDSJzS5bSEeZMOVCU9gfednFiqgAnfc5TBqmYaAX3cOfC/ZBDacCThtTNX7QU82zcQzIV05bxpEYMO7xWdqM+3wpHz1jfQGe/zZMslTkl6kl1XTpGJJuWN27AQOED5koEWMSAQhjQESPoeRMNKlQePExODDJvMRxxEae4veKjU7cBeLqvy/4/tD0aIasmzb7G4nTUshVaYvSG7P1W9o9tuAsL9kGanauQASjq7nQAm28823DnHMbwmaF3pot3YwtVJKqR0eW9L9rWzxMPCUGuhPujVwO3TsgbjvyhPl6KlTo0tbpABew/CvDvjF5oivoREx08V3ydLUyfXBJodd99fE8TDdOUNBy6jjv7/7w/pb7hF4uF9mqgy5uYXOmXQfiI/pGk2ywMvJN1+lQZgeY3kRa+TYSpQQzQC85zlBH3F6q/8Al0nkIM1lSpq5qsdM5sD2C0K5b32vItj1RxBeMQxpNsaBJVS/R6K3WA5X3xm4ZUrSYDRaWHXhoj0EzkbWrUzKaTOAvYZHPdzgDXXvcknT0FvS0azYSpR5DSG1NzoeKmAm0mGtIfK2ovdTzU3/ALRhaLNs1Dwv619V2ei1NZdC0+401+//AFgMSr74lUDhHiYiecdyi5+AjePMk+sPw7E3kTM8k3bcwtdWHJoHOv42J/ZGgiSWb7tByEC0pcMJNrlGnl7ezZZzGWubeOuSL9q21HZeNnUfKLLr8Oq5WXI6yB1b6EFghK92Zb94jjlWmZ7bgBqYdRzOsbaKBb/mAhFQfBM5OfLLZMJmtHriEvFgI4MI8zRE0vlCXtHHHiLd0OJtr5xHePDWIJJg0evEGo7okDXjiBYW8NvDXMcSOBuDElOm7UANbU7hfS57BFQvy3wawKUxe6qhKjcxAFzpxOsC2SkbzAKmmesp5cgkqiqq33nIp17L74j+UaU0t5M1EdWaeBc7iDpbxhmH0rIVmdQOBuDLofAwzaSeZyoJ03RGzqA49pd3GKXCVhboma+UajaVUKH0JQNGNMbvEsWp6lg9Qju4ULczGGg7BFToqD/RP/6vFseIpMFvkzAhLxoa5KPIejlOHt1T0jEA9x3wB6FuRg7s5Gh2OmkVMqxtdrHujd7VUq1NLNMuzNK6y21NkPWHkDGUwrAhnGSY1wbg2Gka/Z/BGpyz9KSDcsptv5xhanDKco5sXzRd+/0NyLioyjkdWjlDTLRE85jootGqrNn5RZj0rElmNgo0ub2h8nY8sCVmZQBe7J/eNdZk+zKlpciV0ZKXI4mJmcCLs7DXBIGV7fhP/taB7TgPum8WqUX0USjJdogeWznkIn6AKpAjzVFhci0QmazbhE8EckIYkgXh5Rhpx38dx18IRpBhnQwFMLgcGPP1+OkeDkaeMMMswQApujVi56S30ikPcn9kjTs1t/TuSCnnj2aKtzHrmOsmi4J3OPFxFQEw4GOs6iz0kNLxGBChIk4lk8zwghlWwDaa6Ea+cVUXqkCJ6unRLZHLX1Nxax5QEu0HFeFk4pRwmLBLBaNAWZ2Q9UgBiNb/AJwKp5cth94HjbdEwoltufygyp2I1KoYdcWvrztfW0W6+mpsp6F3zXFg5FrcbkRSnUNhokw/wmJFwg2uZc4f/W3raBtE0yXCqZBMQzHXKDcjnGhzUfJPOMwMNH4Zn8hh3+GrymfyxKaIcWzd7KyDbNwJ5fnGhxCtVEa44HiOUCMGPQywG08zCYvUiYpC5j/D/WE48Ro1XHfkt9GZol6SZZTx/W6NpOk5KZ8/4eGkZ3ZrDWz5rWA5m0aLHqhTIZCd44AmOiWaiVtRRziVMtc98A5qQZqJeVW0OumogVMFtYv064bM/VS5SKxQ/wDMeMxhwEWcsIVhihWyt03MWhwcRKZUNl0xbpSBcIq5jyLOLRNM60QTYqIt4uGVpa8Ism0A0EmQ9HHskWCIbaOo6yHJCqkSWj0dRx4LHoWFAjjiWnPCLFShI0EQ0ygG5PgP6mCqyGIBUG3CwirK6pl+FXaJKdwqqolOdBc9XUnxgs69E0osGHFlJuNOAihKlOBax8jHplO54N8YpyS3UXYobLOh0tUjJmzyRporaHui0MSQsFu4XiS8sgafhDbo57TKcovfyMWVUDn5GE3OSdKIzsTV7jTnEG/01/nT/wBo98+/YT+ZP6xm8o7f5TDOj97+UwXxZf4kfDX+X/Ax/mWX/pN5wv8AmVP9NoAtTJ+EQ2TTrfd+rxWqYdyNAm0qDdLb9f8AEJP2nQixlsYz1dIUIbD9XhiUqWGnxMdSI3SF2lxNZioqplsST28B6mMvWt7I5sPIH/iCeLSwpW3bAis9tP1xjUwKsSMzO28jsswkKYSGCgha4YDfxJ13Eag/CLuFyLyJ7kkE2KrY9ZQbk37LRXmbj3QawiUP8OmNbrAkA67iDcfGLcEfE/Zg5HwvczpJ4QsehIpLBDCQphIg4Qx6Ef8AMesOjiRIWEMKIg4csa/ZXHVky2R5fSdbMDfcCALeYv4xjxBfAEDTLEXGU7+8RTnV42XYG1NG0O1cn/bf+R/rHhtZKH/bfE/1gQKRPwr5QsyjT8C+UZdo0uQr/m6Vwpx5/wB4UbXy/wDb/H+8BfmqW9lfIQppkt7K+QibiR4g2NsJf+3Hn/eF/wA4y/8Abj+b+8ZybKUfdXyEVsg5DyETwQ2z/9k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0" y="-1790700"/>
            <a:ext cx="300037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6" name="Picture 12" descr="http://www.politicalanalysis.info/wp-content/uploads/2014/01/Barack-Obama5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2844" y="1214422"/>
            <a:ext cx="2857520" cy="2143140"/>
          </a:xfrm>
          <a:prstGeom prst="rect">
            <a:avLst/>
          </a:prstGeom>
          <a:noFill/>
        </p:spPr>
      </p:pic>
      <p:sp>
        <p:nvSpPr>
          <p:cNvPr id="12" name="CasellaDiTesto 11"/>
          <p:cNvSpPr txBox="1"/>
          <p:nvPr/>
        </p:nvSpPr>
        <p:spPr>
          <a:xfrm>
            <a:off x="3143240" y="1285860"/>
            <a:ext cx="1785950" cy="1477328"/>
          </a:xfrm>
          <a:prstGeom prst="rect">
            <a:avLst/>
          </a:prstGeom>
          <a:solidFill>
            <a:srgbClr val="33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Barack Obama. È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il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primo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presidente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americano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colore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38" name="AutoShape 14" descr="data:image/jpeg;base64,/9j/4AAQSkZJRgABAQAAAQABAAD/2wCEAAkGBxQQEhUUEhQWFBQUFxUUFBQUFBUVFxQVFBcXGBcVFxQYHCggGBolHBQUITEhJSkrLi4uFx8zODQsNygtLisBCgoKDg0OGhAQFy8kHCQsLC00LCwsLCwsLCwsNCwsLCwsLCwsLCwsLCwsLCwsLCwsLCwsLCwsLCwsLCwsLCssLP/AABEIAQMAwwMBIgACEQEDEQH/xAAcAAABBQEBAQAAAAAAAAAAAAACAAEDBAUGBwj/xABAEAABAwIDBQUGBAUDAwUAAAABAAIRAyEEEjEFQVFhgQYTInGRBzKhscHwQlLR4SNicoLxFEOSU7PSM2ODsvL/xAAZAQEAAwEBAAAAAAAAAAAAAAAAAQMEAgX/xAAjEQEBAAIBBAIDAQEAAAAAAAAAAQIRAwQSITFBURMiMmHw/9oADAMBAAIRAxEAPwD0uE6dJBTxeIcxwiCMpMQc0hzG2Mx+PhuQtxhL8oaYkgyHTbJwFveOvBXS0HUff2AgNBpMwJG+L7t/QeiCNtVxcQGjKDlJLoMwCSGxoJ4jf1gbtNpaTBECYtcZM8jiIkeatmg2c0XsTBIBI0JAMHdrwUTsDTIALbCY1tLchg/0mEDU8aw748JdqCMrTBOZpIRsxLXFoBu5ucCD7tr8tdOR4FM7CNN3SSMpkn8pcRpu8R85UZwbGQ68tiHTcBrYy+UF3/IoJDiW3ufCYPhdqdwt4j5SmOLYPxATOtjbW2ohc1tnbBa7+CQ5xhwJsBGZswNbOInhHBZDKT3vL3PJLom9oMW9IUbNO0ftamCQHSQYsmq7UYGyL+dlzuGoAX4HS3qRwm3RXatCZ8928cFG06SO260vAg6H0m3W2iu4bbVN9hI8xHX74LmatLK6Ru367wPqfRQ12EaQDvibT7vloVE97TXetIIkXSXI7C22WuDHGW2APDrp/ldY58tJHAkHoutudCTLDoY2pYFxMd3NtQyadRxtaXXnknp4uoNS6wbM5DGZjnXgXJIBEdVHcuvBfttwmWdha7zkLibhhIcGXz5rjKNBlkdZT1MU+aYH4tYaDbx8x+UKdufx3el6EyjwNQvptc7UgH3cuvKSplLizV0AhCUZCYogEJIkkFxOnSQMknSQMknSQCsTtTiQymGzGafv74LcXDdo8SK9bLfKBAI4+aijPwlMH3tL2F4HC/McbLSw9IRFrc+e+eXzKz8UO7bDoke6Y142HIXUeAxbt53Rczb/AAquTkmC/i4bn6dLSHhN98weuo36kqWtUtpEmJ+/TqVnYZ2bX66K5lkQDYbllvUNs6aRVzDQ6T8p39FRxRFyNTMciALxxAC0KsRBt9lZGM3lvMX3HjyXWHUfbjPpfpXp03F8WOU3IOp3TxNzeOPXp+z+0IPdOPEtnpv36/Nc3sxwgtMzJNrT18pVCpXd3gc6WlpBOWIAm3qLdR0143c3GHLGy6r1OExYOA9EGDqBzGkaEA8fipl24QMwzGmQxoImCGgETreEzMMxpkNaDc2A1MyfifVTpkTuoqVIMENEAbpJ+aJEmKICUxTpigZJJJBeSQMrNOh6XB0B0N9CPVSQgZJOkgZJJxA1MefNNnHEb9/DVAzgvO8c2azpyiHaaTc3M2heiONrXXB4kE13yIkmRHhkGT4rxrr9VFTGRtp5BaN079Z4H14nUotnMM33/FQ7aqA1AAIPnNzp5bv3Wxs/DmNJ01P6Bef1F/Z6vSydjY2fRABt8vjdaApN35ugB+qgwDXAGW2EXB/ZXWVAGxkPDUDpoq8ZNeV2Vu/ChjKTeB37gT6SuexTL+Ezy/bVdNiWO1DI3xmM/JYeLoOmcvkQf2+5XOTrH0x9nvHeOm1oB8yI66+qfG0m5RdoBgh0Emd0Ni9pM8vOKf8Aq20qsuu0i41/yrm1A17fC2ZEBuUExxbx0B13dVu6e/q8zqp++3U9jNoCrSLAc3dmM2kjd6CF0K4T2a1jmrM5Nd5kk3Fhb9Op7xaYyBTIkyAUyJMgEpiiQlAySSSC02gA/Nvyhum4EnXqPRSp08IBSRJkFXaFEvplo1Jb8HNM9IlZf+jqG+QCZJ3kGrLqgA3jMKc33LeSUXHazHkuM0wH4N4Djl3kCGQT4mGQdzLGG7uKw3DK59oi8EEG+6N2q7lxhcTth7e+eSZBgXIyh14tvOijWi53JxeB8dQk2Mk3Mb9J49F2mzazmtveNYH36rh8PUDSXGwBseOtrfT/ABuYbtFXp0m1aVFj2F2TM4vJkiZ7tt4m3yWTObupG3jusd2uvw217QREHhG7gtN2NEB0CI1/Vck7F1arA6sxrS5geSx4OXkZ4c48ir2BDzh/eAO46mD8lR3WNMxmTSqbUc6zW5jx1joFR2iKmQmS2dNJ62j79MxtSqPC12XQOeQCWk8iQDbdv5aqjiaeMNZzRi3PoDMWA06RcZHhDm5RAkG4MrrG2zzpxljq6m3P7c3SfFMHqr+xHl1IwdARFrcPl84hUcVg6rz/ABMgcPeIMD43m+ik7NbTFFz2v33G8TF+av4bNs/UY3To+xLm069czZtIuc0GSA13Dl9V3ONqFlN7hq1rnCeIBI+S5Ds3hXVi6oMoNWnWaSQbNz5QPOWt6A711Bo1X0ntqFmdzXAFshsuBGhEgCeJWjDLum2Tkw7LqrNWoGtLnaNBJ8gJKGlUzCRxcL/ykifKyo0MJVFN1N7mvkVAHlzp8eYjM2INzuiBbdc6DazfDFPLmMOzOJDbmS2LmbRIjmu1a6mUbGPnxOB5NYW/NxUqAShKJMUEDcUw6OnUb9QYI9UyloMyiNbud/ycXfVJBpwlCOEoQBCSOE0IATI4TIKuPflYSvG8XtJ1XGVaUwXN8JOgLT4p5ZS70XsuPHgPkvn7tNihQ2gKhEta7xDi1wLX6b8riuc/TvjsmXl0mxKYqyw2HhcJ/Nu+a6eg/uBDqYcd1yGnyi/RcbgHA1IFrkenPhZd5gXAiSZgRuv++6Fg5P6erwzeEV8Q50XMZiC4Cwi5Ij/Oqs0sSclhZR1W9/UeDHhbkAmIls+t1ZwDh3Dsw8Vssed1XZtox8T0qMosflvabi1+RPLVWquENPwnvCI/C5xFyBc9fSTuWa2gG08xe0OLi4NJE+i1MBtTwMzwZEtPO4jz1Sa+XOc+mNt4U6dPKAMx/bf10XEbPytxIzgFocLGY1E+VpPRdX2kLcxfP+MsfUnquX2V46/h/ndBGsNP0JVuGtVRy+MsZ/r1PsyRLyNCTlA0AzOII4SC0roFw/ZLFVDWqNqANLS0BoLSMuRpaQWkgggggjcV3C2cU1hI83my7s7QlMiKFWKjFMnKZAxQlEUJQMkkkg18qUKXKmyqUIoTQpSEJChKOEJQ0Rep/WP+2xPVeG67yB1cQB80FXaTJYfJfOXbqkG4l4EnjK+jdqz3bsuth6kD6r5/9pOANLElxmHcVFTEHZ7GvfJBl4IkG2YRAvx8JXc7H2m1zZI11Gl53/FeadmsTlqZd7rg7gGtc4+uVvou/wBmFuZ5yyPf0BBkSQOJ10jcs3Lh3XTbw8vZja0K2Hp1XF5ztkgSyq+nfddrheI9EeAwzj4e/qZSCfdaSBycY9SDqFmUtoNeSe4cAHazmuTEwLttmF+PRaezMcxs5qdTgSGE79CPvVV9kn+tMzyz8yaDUw1Gm6O5YS63euAc42mDUNyrlGuHgsAHAN0LI0gbjwjlxVTaGIkeGi/LcNzeG8GLHQ66cFlDGVmOAAaIlsEZspjwtkWmzeMclP48bfKMuTPHHxEfaKg+2fyH806fMLm8VjP9MS4DNcty5nsPR7CCNNx+a6Xa2LLwGglzmuLtDuAjQW08rLiu0uJnJTiCySeZJNzw1PNWYYe/pl5eTcl+Xe+zHaHfVHOcAD4GAAmGspsaxjRJJs1oEletBeKeyOq0OfJAvqTGgn5Ale0U6gIkEEcQQR92K0T0yX2Ipk8qM1BcyIFjcWPA8FKBIU5KUIBTJymKBkydMg6HKmLVZyoSxShWLUJarDmqJwQZzsK7O52ax0beNGgzBF/CLqGvSqkf7ciHCc3vAyJge78ea03BRuQZ+JpVH0i2WipAhw92QQQY+i8p9qWxKvchzod3cDNnc5zmtsCQR728lexlc/2wwPe0HiJkFQl8y4eqWODhq0z+y9H7PjvQ2tSd4Wkaat/MwiZGnDQiLLz6rhHBzhGhInyK1uy22xg3xVBNF5yvgTkkEF4GpIBHSVxcdrJlp3OJpGnUdlsTJa7jPH8wJn1V/AYmuRlDGGZBMubPDTXotTEYNtdjXUzmEZmkaTx3TMjXjyQYfDFnvAE9JEWnjKz5SytvHybx1vVZeJq13y0ljLT4BcTO9xMG2o5KpRweYsbY5bgZZBv4s0+8Te0zquhr6w1rQYFoGYzqTF+HqrNLBNpC8S6STqenDVMcbbunLyzHHUvlhbTw7KTC92UHU+E5bXs0XIsBYafDzLa9H8R1c4zyIgQu/wC0u0TXcWth1FniLy7MXObMARYQZm/DSTPA7QfJjcNPQfotWHnbDnNSOv8AZXsU1A52aJLm8QZY5g8iM0/dvXH4HNqdWhjhLnZmS4luZxm8i/CeK8L7DdpTs2tmcC+g+1VjYkRo9gNsw4bx5CPddlbVo4umKtCo2ow727j+VwN2u5GCpcGo4Qh4eXS6MrhAjKBaLTOYTc/idxQNwzg6YaQHOIaSY8Wrpy2OtrxmdfcLxTIKFLCFpu1jpjU+54icrfD7om2mm7dA3ZvvBzWmcmoYR4RTB1bm/Cd8LVTIK+HoZXPO4nwj8rYBgDd4i89RuAAlKIoSgZJJJB1kJiESSCNwULwrBUL1IruUFZ4aC5xAAuSSAAOJJ0C5zt920p7MYAB3lepPd05gBv8A1HnUNmwAuTYaEjw7tJ2oxO0HTiKktHu0mAtpNI3hkmTzcSb6wiHqHaf2qUKBLMI0Yl41qTFEeThep0gfzLzTbva7F461aqQw/wC1T/h0+rQZd/cSsEBJzoRJPepsZhZpMHIvJ/qNvgAqgO9bdVkCD/0g3qAI+S7wm9uclnsp2tq4BrW1Wd5RcJbucwzeDvEzY9IXX0PaFhKjhmcabI1LHTP5S4AwPhquO2bRFSk5rwHAQ9siY3GOditCjsWk9sOa2D/IQfVt1iy5pjdWN2PT3KSytfaPb/D0CO4Dq7oMBshkzpmJmdbx0uqtTaOLxzYynD0X2eSZeW6OaxoEgHjre25X9m7Ho0R/DAHEht/Un7up8XiBTDnmfCJG4uJ0Ebrxz6Kv8/ddYxbOlmM7s6wNvvZh6Qo0wGiBIF44Dmd5XJPbK0Np4g1HkkydT5n9vuypQt0w7J2/9tgzz78u42WyPZO1K2Dqd5h6jqb7AxdrwNz2Gzh5hM/Q+Sgyo5et9mfajRqgMxgFCpp3jZNF3M76fWR/Mu+pVWvaHNcHNcJa5pDmuB3gixC+ZC1aewe0WIwJnD1C1pMupu8VNx4lhsDzEHmoH0UUy4Ps77TqFeGYkf6d/wCec1E/36s/ut/Mu6DpAIuDcEXBB3g70CTJ0KBJJJIOtSSSQCVDVcAJNgLk8AFI5cz28xhobPxT9D3TmNNrOqxTF9Zl6lD587T7XdjsXWxDiYe45AZ8NMWptg6Q0DrJ3rLTjVKESAmFC50qaoLFQFAVMSV0OcOeWgiWnIerZ16rFwFOSBxN/Lf8JWzisCTD2ODHgHNmEh8nNDt4gkgEblbxyuMlzs43+LkuQQ+DHISI9CPMrqcPRa1ms8voFyey8Q+m5pcGsqhwfTgksqEAgski0jMIMmDI0Uu09vkkloNFs6uHeObOvhaIEcbrD1PTZ5Z7x9V6PTdVhhx6y9x09asyi3NVeGTpJuTyGqwNt7SFQQLMb4jxceP7fqshtJryKmc1S64c4zOvoAfkhxzoAbxMnyH7/dlfwdLOL98vNUc/V3l/WeIz76nU3PVIBOnXSgDxYqOFNGqiCASEBapYSIQQELW2D2mxOBP8Cocm+k+X0j/ZPh82kHmsxzUORB7X2U7e0MaRTf8AwK50Y4y15/8AbfaT/KYPCdV1pXzKWL0zsB26dIw+MfaIp4h5giNGVXHXk89ZmVA9NSTJ0HXJilKElAzivOfbbjsmAbTH+9WY08msmpP/ACYz1XoL3Lxz267QmphqH5WPqn+9wY3/ALb/AFUoeWb0ikDf0TORIHmyhcFI+6ECSEGvsSiMxJ3C3mdPkVrO3jjB6TH0Kq7Fp2J4mOg+yr9WlmJG6w9P3WrjmsVWV8qeLqwwkMdUAkHIxz2sJvDi0EAiQQDvhRUcGXy6tA3inqNBd5/Eb6aa67us2f2hfQwlTCsY3K8vANwWsqtDaggGCYFidD0WC65v+I/Df8yklt8o3PhTdg+5MsHgI8TAPcP5mjcLQRylUKr8zifTyWztKrlpk73yB5b/AJFYpaq+W68R3h9hcPggKkUdQKl2GUICcBPCAYTwiATwgAtQlqmQhsnkNUA06e9ESicVGSg6/Y/b2vh6LKQax4pjKHO1yyYHkBAHIBJceHpJofWxegc9R50BeiBOcvCPbQ6doeVCkOmaofqV7k5y8A9rdUnadbg1tFvTumu+big5NoTVE9NNURKKEVAXSKlwTMxj8xDfUwg6TZ1PK1o0sCeU+I/FSTr962+Ej0Tt0PM/pKjrafPr/hbfXhQkB+zxP38UmNkz5AdP3hI6gevQ/snqVcjQeAzHmdw+LVNQzts1c1TKNGiOv+I+KpJTNzqdSkVjyu7tfJqBTFI2KS5SiiEk5M/fxSQJOEkxKBPKY2TA3QEKQWZIocqbMgIOCSrSnUD6tZXBJA3a8jw+vlHFOXKMCJ5mT6AfQJSoBSvnHtvtVuJ2hiajfdL8jTxFJraQd5HJPVfQmOq5ab3TGVjjPCGkyvlfDssPIfJSLdNsFKomplO/VSAeVd2S3xN5SfQH6wOqovWpsptz/THqR+hU4T9ojL02aWjRyzHqbfVDVMnkXAeilj6N9BA+qfDhpb4s0kEtI3HdPp96HVbqKZ5Qtm5PD6RHxVTalXRo8z6mPkPRaLo+/U/T0WHVqZ3F3E28ty55brHTrCbqNIpygJWVadA/hxTkoECSSTIDeVC5yd7lCTJQS7rpgQEzimhAcqF1REoqjUDmElBmTIPq+U0oZSlQMD2g4vutm4t2k0nUx51iKQ+NQL53Dl7D7Xe0mHGGqYMPzV3mnma2/dhj21P4h/CTlFtbgxC8aDlIsUSjcVBScpSUDO3LZ2SPe/t+Ex8XLG3rb2Xof6v/AKtH/krOP+nOXppk2PX9PmnG7r+h+RQjh98PmUp+/LX75rUpQbTqw084b63d981lt0R7Qr5nRuaT6nX5AdFBmWXky3V2M1BOQpZkLyq3RnOUeedCocaHFpDRcxw06qXF4eqaLXOdgyDAyU24dtZm+X9ywOGkXJ1QGHJOcoaZgAEyYueKTygVRyjomSUNRyLDC3VBME8ocqYIE8oJROCAoANNJFmSQfUcrmfaJtx2CwVR9M5aryKVI7w58y4cw1ryOYC6SV417Ydsd7imYdp8NBsvvbvasGCOTAz/AJlQPN6jjN5JJkk3JJ1JO8o6YB5FSVGgqAMQTyRr96KZpVZztFNRUiQara2RfNyJPwAhYrdVu7IPgeef7/T4q3i/pxn6XgYHx+Y+oQYmpkYTw0++dkQBiQPd18z/AJCzttVoDW8dfLX/AMfQq+5ySq5j5Z6UoAUpWNeOU6imUWb7ugJwVSkJc4n75rW2Pg/9RWZSzNZnIaHPJDQTYSeCtdquzb9nVu6qOaXZQ6WOmAZixuNNCud+dJ14Yqje6UihK6QirFS4cEtUNRyLCVLlBMKkap80o3sBUBZCCZA8IWuRoICEkZSQfS+08ezD0alap7lNrnu4kAaDmTAHMhfNe0MW+tVfVqXfUc57uEvMkDkJgcgvT/bPt3KynhGm74rVf6GmKbT5uBd/8Y4ryjvEBOUIUucFRIEVNSKgJUtEoLDdVt7OtT83/Af/AJWI3Vbmzv8A0x/cepcR8greL24z9Jm39R8LSsjadbNUdwHhHTX4ytLFPyMnkY87AfMFYMrrlvwjCfI5T5kEp28VQsSaIZSlCWoJqZvZPXqFxlxJPE3Kr5oQuqoCconvRFyjcEEbzKTLFC8pUxpzQX2OlNUaoKL1Z1QVjZG1yeo1QzCCUhJCHJILvaLabsZiatd3+48lo/KweFjejQ0ecrLYiBSQM5iDKppQucAgjdYKSmVXqvn6KZpQXGrb2Yf4XmT8/wB1hUytnZlSWEflJ/WfireL+nGfpFturGRo4Zj9PvksqVLjq+eo47pgeQt+/VQSuM7vJOM1Bi6OUDBCJcuilKUxQkoCQlDnQl6AyoKhKPOiD0FbuiVNTw8XOo05KcOCZz0A1mfiHVHSfKdjrIXU4Mt6hBKVBUYpGuTkSgrSkpCxJBCUKSSB1GLm6SSCOtqpmJJKBaorZ2MPBiDvbRqObyc2m4g+oHokkp+BhMUlLU9EkkEhQkpJIAJUZKSSAQkQkkgYqOUkkBtTuNkkkFjDe6PJPKSSBgjCSSBJJJKR/9k=">
            <a:hlinkClick r:id="rId7"/>
          </p:cNvPr>
          <p:cNvSpPr>
            <a:spLocks noChangeAspect="1" noChangeArrowheads="1"/>
          </p:cNvSpPr>
          <p:nvPr/>
        </p:nvSpPr>
        <p:spPr bwMode="auto">
          <a:xfrm>
            <a:off x="0" y="-1790700"/>
            <a:ext cx="28194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2" name="AutoShape 18" descr="data:image/jpeg;base64,/9j/4AAQSkZJRgABAQAAAQABAAD/2wCEAAkGBhQSERUUEhQVFRUWFBgXGBUUGBcXFxQcFxcVFRcVFxQXGyYeGBkjHBUUHy8gIycpLCwsFR4xNTAqNSYrLCkBCQoKDgwOGg8PFywkHBwsLCwsKSwpKSwsKSksLCkpKSwsLCwsLCwsLCwpLCwsLCwpLCwsLCksLCwsLCwsLCwsLP/AABEIAQAAxQMBIgACEQEDEQH/xAAbAAABBQEBAAAAAAAAAAAAAAAEAQIDBQYAB//EAD8QAAEDAQQIBQIEBAUEAwAAAAEAAhEDBCExQQUSUWFxgaHwBhMikbHB0TJCUuEHFJLxIzNTYsIVgqKyJGNy/8QAGQEAAwEBAQAAAAAAAAAAAAAAAAEDAgQF/8QAJREAAgICAwADAAEFAAAAAAAAAAECEQMhEjFBBDJREyJhYqGx/9oADAMBAAIRAxEAPwDz20NAOKe5rIvKpn1HE5qVlJzsVkY+1VgLgoW1N6IOjxtQxs8HmmIkFqKdTcTkrKw2EEYK1s1kYnQFBS0U5+UI6n4d2lXvlAYIPSmkhSEzecB9Y2J0kBW19FUqf4jfsQRfTacBz4bNqAtNufUJJJvOVyhYwkxF+xSkmzaaQZV0lJuB97uMLmW84OGsL7nEj4v38tiGNmgxIuxzGCa5h2c+qXBByZbWe3kjUbqNuIJIbmReSQYE3TiNbGEbRtppDMu1sCQRENwAvF89LlnTS2iMu+qKs9dzXAn1ADeR8hY4VtGud9mysdvDrsDs+xzU9SqFnrBai6NYYnEfiukyAL5xnberC3V9Vk5bdt1zsBcVqOV3UgcNWiWvbwFW2jSaqrTpNV1W2St22TLS0aUQbtMKvqVJTEUFlmzS5XVbaX53KtBS+ahoLD/ODQoKlsQpK4LKgh2EstRGC5Dh0JVqjJfEgKP+YhVzrYonWgoGWn80oxUBPNVpqlEWe8FAFxZ9KBqc/Tom5Z44pzHIsDRM8STA+iAt01XlziYNwGzL6ICxf5g4qxLRHDdhF313rQEIpCIBOB9/oi7Jox7yNURMjdsJ6KWx2XWcB3cLvhaexUwAAFz5cvHSOnDg57YJo3wewX1HF12AwwiVYjwrR2XZiZ4ScdivNGWTW4K9/wChACYJHsuZPJPdnd/HjjqjAv8ACFKZEjvJNtXh2lFzYu4xyK3NXRYGR+UFX0ZmsSlkXpRYsT8PP6+hiwyxxgXxnOaYz16zXtueIdkJycMg791rLZYYUFTRtOrRqOiH02awIz1SCQRgbtZZjmfUic8CW4nlVZhaS04gwopVlp+nFd0ZwRniNqrSvTi7VnkSVOjpSJVy0IRcuShAHLkhShAHLlxXIAVIEq5AClF2IXFCI/R7bisy6NJbA6mKan1BeUxMRNZT628VbsYe++HuqiyOh7TsKv6Lgc+Xz89U70CVhOjoB334/HVaDRjVT2Ohnt+BK0OjXhoHpJ2kRA4HNcGS5S0epiShHZodGvDYy+VqKFSRtkbeqzdhqU5vdH3ux2C+VfWPSVMGGnWvzBG0TeqY4tdjlOL6HVaLhHtiCgrRQuvVpa7aCWkXAIW1W1t4MfCzOKerKRk6ujK29qrbBdULcnNc3jIIV3b7XRH4nAb1S07dTbWa4XtDhfl7yuOWOS8KPJF6s838TM9bTfOrBncSFTStr/EbRxbWJYJY0zLRIDXw4EnZJIlYor08ErgmeNmVTaEldK5K0KxIQrgpf5c5XqMiEWAhXBcklADpSJVyYElSnBgpiKt9YOdIQqQxVZaKwcq0BG6PulYn0ai9kNYXnioSp649RQ60jLNXoLwwKtlNbMvLBGIvhR1rMabw110jLA5K4/h+X1aDqTTHl1TUO+WtDMN/mIzxbod1Ly9bH8UZgG6DsJuPsuSU2ptHoRxxeNSXZBZaUgb1dUatOm0OqQNgN3PG5VWiWTA5K9paE1oLgHRhOW8KTey6Wh7/ABJZqurSbQLqxqCmAPQ4k4CHQYuxiJOKfSeWvLCx9NzMWuBu98rsUbT0M0Xsow+Z1yYcDESHC/8AuhbXZSwGbyZwLjjjnflirTaqzEIysvKFt1qJJIloB91n7ZanOcGtO9LTaQ31ZjBVr3APEtDhmDyjquXlbVnW460P0k+nZSDaaNVxdT8wS4AOGsGi7bLph0YbYBCt1voVCGhhpOLQ4NcBeCJF7SR14rTMsWsw6nluBy1Gh3AwOCAteiZF7YAyAhVySjWjmhjlbv8A4Uvii0VGWIFhcGupGm+DEhr4EjGDIC8wK9J8U1CyzMYD6Xecwji0OE82g8l5sqfE+rOT5n2Qims7oKY2mTgFNQouLobiuuTVHIiakYMhNtlCRr3XnBE1rBUYJLZCBtTgYxnMKUdu0bkq7B0gCVcrEzpXLoXJgFWyhquTadKUXpaNYAIalVhY8GXGj9C6zZRFXRQY2ZVfZ9LFoiV3/Uy66VFqVlE0BVheUNCJrm9DwrImzW/w8txZUqtaYLmtP9JxG8Ejqtzpm1C0sc1zYqCzucHCYcacOzGMNIXk+g9Jfy9dlTEA+obWm5w9vhetOtDalIVJHlhriCDjIua3e4mOa5c0alZ6Pxpcocfwy2iq8FbzRVWQF59Y6JDnA4tJHsT9lr9B2q8TkoSW7OnG9Gi8lwwVXpij5cF5lxMBg+TsAVzadJhjRESVR6Qra5a4AEtyJiQY+qo1Ho3FsEosLr3e2CFt9lu1m4jshW9O2GZLA6BeBAjcLzrIS16SMSxh4xd1+im8bNrJEfox0tlpwxGY3fuja9O7FVeibUG1CXfmAHIEkE770bpW2AAwVNxVD5GR8SsD6ZEgFjajoOJlpF3CF5sMVtPElY+W52ZlvI5/KxcLs+KqizyvmSTkif8AmDldKO0NWDavqzCBp2VzsAiTYyBvVp8ao5o3dmstlvYKUZ5LFW+prOlWVkaQ9ocdaboKbpzRwbD24HEbCp4YKDKZZuSKZcuSLpOcVckhcmARXqazid6jlckKQziVLZzeFCpKBvCTAntJvQ0ou2NvQbk0DFKlstoLHNcPyuB+6iCUIewuj0Vpms4/rDXDmPvKuaDdV4i4HJZ6w1po0Kmxoa7hkfefdaSlUBaCL4IPVcFLo9ZP1FibRmfy3D6lDXuwHfHJMrkgmL5vncUuja4FSarPNYLjTa40yNhkXl2NxuvVVCzKkyws+jzEktbxI+AoLXZobBIBGRO1a6hV0Y9sFppy3B3mtIxFxBI9ih7azRrbwalR0fha6peRhJuVXi/uTU/8WeevcWu3HMQfhSWoFzBH6mg870y3nWrPLWlrCTqsJJ1d2sbzAS1LQAxs/qL+TRA6kLmcEmV5MzungAA07cFTfybYkBG6SqtquPqvBgRmhKhaJF/ArS0qRzT3IkY3V3JjrQ0Xm9Ch4vgm5B1q2s67BaULeybnS0F03S6c9it22J1az1AIll5nFUVkcQ4ELW6L0c5rXPqNMObdGRuvO7FblGunsmnfhnNGaKbq69QTfh9UzxDoTyHAgelwkLUP0VU1C/UcWXXgSL8EfpXQ1S0WcteP8RjfwkQ4QBE8vhJZalTNPHcbR5guT6lMgkHEFcuggIuXErpQByfSxTJTqeKGAZbskGUbbW3AoFySGcFwSBOAWhG98LAOszQbxBHUhG0arqTix1+z/cED4RpltMNcCHNcQQcr5v8AdX1vsOuzeMDsK4pfZnqQtwTQ2yWubsVZNo63qEBwi/bxWYs1YtdfdkQtRYasj25rdGYyCxb6hEGNWLgb1FXtDiDgNwEI6nRa8EwBG1V1qLYu6YIlKSRWNWVlQX3qh0taLiB/YC+Vd22sGsJwxv3BZWjXmpTc8el78D+gTJ5/RRSfZjJJdANkBp1A5pkgyJvHMIK32nXeXHE4xcFsm6Bp1BDT5VS9ocL2OORc04Agg3YTmsxpSwClLXgioCQ4KtU036cj2teFW+uQ2BmpNG2B1V7WNElxhDtElWdAOoM81pM4A7MlW0tEqb2eq+BPClmpnVc1lWsDrHWiMB8Xq8faAajmalMATLRfOcLwCnpWoH64e8O/U1xB9wVYaO8WWijUFSnVdrAzLvVN0GdbGQrxUfUY5vw9Ut3iSm0GkwmkNaS0i4EZiRIVjoyyC1P81lQF8QTkRsIC8htvietWcXP1SSZkCOi1vh3+I9GhS1HWV2v/AKjHC/iDBUMvx4z6dUVx53HtFH488LllqJb+a8gZFctw6p/NNbVbDtYZ3xh1+y5QWbiqb2irwctrpniK5KFJTYDiV2WcqVkSdTxRApN2p9NjVnkb4MJtw/wxwCrHhWdZwc2AUFWs5A2oUkDg+wcLWeGdGCnTdaXgEj/LDsJODj1PAIDRHhxziHVRAxDczx2DqrvxPaPLbSpx+RzrsJdcD7Kq/SZF4W0trVnh59VRxeCcycRxz5FbimJC8hpOIIIuIMgjLYt/4c8SCqAx91QDk+M279o7HJmg/sju+NlX1ZLpOxjXnan2apUZvGX7goy3U5gpbLjeFJSovLGmyZniEAAPBF5yhB23TdI4Sf8Aa31HhACntIERHuqW3W9tK8+p2TRnvOwJ8nJ0kJrirbB7fL261f8Aw6X6PzvzDbjcOvBZ7SFtNSprRqgABrR+UBS261Pqu1nGdgyA2AIGqrxhXZw5MnLS6NToHSxfWDIkGnO8agN/X4Vvp/w4LY0OaQ2s1sDWPpqD9LjkdhWf8CWPWfVqEXMYGDi4yR7N6rXUjqnYtyx/0KvBQnt36eZWrR76LyyqwseMnCOY2jeE+2Wlws+oD6SZI3r0+2UqdenqVmhwyP5mHa135e8VmdN+AKhp/wDxnioMdR8MfwB/C7pwULdrkVcdPiedpzSpbZYalJxZVY5jh+V4IPVQLpOUNoNNxyJhFFsGFWMrkAjJE0rTemI9O8IvFOysJd+Mudw9Rb9AlWW0ZUc6k2HNaBNxMTnPexcuaWKEnZ1wyyjFIxyfTCYiLNQJwBJyAvlXZzpDXuStK0Fj8E1qkF8Um/7r3Hg0fUhaCweHbPQjVHmP/U++ODcB8pJX0bZl9GeGatb1RqM/W7P/APIxPwtHQ0LSoiGjXd+t9/8AS3AK3rSe+vJDVGb1VY/0w8n4JZLHrOA5lUnj6l/jUz/9cex/da2xUgGzmceHfws149pT5RH6Xf8AFVa0TMeLkdY7U0Y4jAjEbwckK4Z7fnP7rqIvUTRsLDp50DXBe39WDx9H9DxVybazy/NDwGx+KbuHHKMV53XtcXSTIuG7fx2Iyws12EucdX8RGQgQDGE5KUsCk9aOiHyZRVPZoLR4ka4ektG8kT/Tt4qkqVwcDrHab53kqGnqEYAjI9PcfZMc8DC7gtxio9EpzlN3Ji1HoWqFOGqWzWdrze4C+AM9wHEp0Tbo2ngqxalknN7i87xgOg6qyLMVNY6XlsY2PwtA9hCbUZ6u9iq1ocSCFNTtBbEJpprqIuO2e/grPFM1yaC6hp1m6lZjHt2PAcOWY4iFmdK/wvo1JNne6kf0ul7DwP4m9VduYpKdqj32qUsLW4lFkUtSR5bpbwZarPJfSLmf6lP1s5kXt5gKlBXvFG3nGUHpLw5ZLXJq0mh/+oz0P4ktudzBWOUl2g/jT+rMj4b8WUKdkp0qlHWewvl13q1nSMRkIHILlPaP4XvB/wACuwt2VQWuH9IIdxuSKbyfj/0XjHW0UujvAzzBrvFMfpb6nnngOq12jtHUqAikyMtY3uPFxUzKM49f7ok0rl2rGvTic/wgffn8LhTAGXVS+UCUrmqiVGG7IvK57oUVOz6zrxcLye8/uiHMnIp9nZcZ2+6YDnY/TK674Wc8dUnFtJzcQXfAy5LSi5UvjQEUGOGVQexa4JS6A8/15ujNILjyn6/sirRRkyLs1HSpazgMovPGR91E0T6VsHoa8flgOO2Tj7k/1JLe/VosaLi71EDYLh9U+rox9zA70HfIEX4BQaScfMaXthoAEAzc3uU2CH2SkG0wZJcTJGQ3DaYSvpECd9/0RDbK4w5x8tgvE4nkmOJAluGw3XT1Cy0FkFpqQICO8H2HzLUybwz1nlh1I9lV2mk7WvELbeALBDalQ4uIaODcep6LUVbEzVHv99qbUp8cOPexPm9PeDBAxVTQG1hzu4rmAAzu773p+oOCV1POUUIYCEx7RCf5YnEpNRAiB5jBc2sQcflTOYo3Ub0mh2ObbjtXJgsy5T/jj+G+bJGM4z3vTo4qDRb9ajTcc6bTz1RP3RZb3JVkSI2s+Ewjcn1cO8k1o+yYCMYT33uRL2ekbcE6k2O+SSMUADub8oHxPT1rMTsLT/5AfBPsjK193zn+2CXSFn8yzVG4ktMcYkdR1SYHnVZsKGkb5RrxLZ3Sh2MhSGSeW7UJaTM9JAMd5Kmt73a0EzGErUGhqsbflMDhH1VHpmzX621KS0NFjRDHhtR5Di4SGjBu7ih9Ikm/BB6EqSS3PEfVWNspyOCXZl6YKHki+9em6FsXlWdjcw0e+J6yvP8AQVj8yswb5PK/6RzXpmpA7vVIr0a7FaucL04HLNDvlhJHqBxbnxH2W0Ni1Wd7dxSNI3jcnMdI+MkkX9ECGTx75JzW8UhbuTmjcgBC1Mj47yUsFMazd0QA3U4cz+y5dXcBEmOi5ArBbBQ1adNt3pptb7NaEW4XxwyUbRB9vgQpgJ74hMCBzcO9pTg27vK/6dU5ze+icHXYoA5l8HmnEJtIZd94qZrce+CBAloap7MJb3HIKOuyRv8A73bk+w4QgZ57UpRrN/S5zfZxH0VdWd6XDar3TNLVtNUbTrD/ALgCeusqW2U+/dRY0EaOJLRM4cUtus2s0rrAPSETVGP90/A9MvQeWVA4Yg4bdo5haN4lt2BEg8cFT2izxU5qzsDpZB/KS36joR7LEQkX/gqw+pzyLh6R8n6LYPb7BV3hyx+XRbtIk8Tj7YKzuVktAhA1MeO/2UhOWXcprfjuFpAdN0bvbf3uTNVTNHZCQIAh1UreJwTyEoCQDDilYE5pSPMAnYO+iBlTpKgaj4E+nji6/LcGrkdYqBLdbNx1jzw+yVOjA3P+lPJ7lMrs9UbDHsVxwH34oA4rv2SOF/e39l2rPVAEjGxfBRAHRD06Xz38KZhi45d98EwI7SP3Kgsh9UbVPWE3ft/ZRUGwRx69hIDOeMLHq1mP/U0g/wDaZ/5H2WbtzJHe5b3xbZtahrZtcDy/Cf8A2nksLa/p9SsSWxi2EXBFv3bPshbJhyRb0kABVoyQdiK0VZda0an6g13tId0hRu2LQeE7BrPNQi8DVHMhx+AkkDNZQpwAEur39U+Mu+K6NuzvD5VTQ1x2prm4xlt75p7z1wTNS83DA5ygQ+FxC4N4JdRAIYQuA75ri0/C4Hs8UhiShNIHWbqj80D3x6SpKtaAefyhLPV1qt2DR17lAn0GCGgDYMlydUXJiI9Kt9U7b/a76BQTh8e9yK0neATu6/uq1jjdyQxBIx73pwGHBRsF+OW7epmnC/JAD6YTyc9/fe5cw7x3GcqQAxl2YTDw6o26e+KFdjjzRWFxzmPqFCWHPvggB9eh5lNzXZtIO6Rf8rza1U4JBxBgjeLj1lem2czj7d5rDeK7JqWh2QfDuZuPUdVmQyrswRJNyGsyJ9sVgAci/wCi3/h+w+XSbIvxdxN5+3JY/RFj8ys1u+SOF/2XoVMXAe/fJaigE1c+/wB00OT5SeVOXH7d/VbGNpkG/wBu9653JECiBwIBv5JSBu9ggRA0d3/RK53d6n77uUVR+HcpDB6lYDJQvtOqDu3ypKh3oK11RHefNJjIbTaLu9qXQbJBd+o9J6oDSVWGnK4q00ayGgbAAkjLCntSpH3/ANpXLQWOtpmnf3cqWg6Rf3gjTpJtSyCq3BzNYbrsOIMjkq6jgR3hKGZD6cTy+6IpXIZgv/fDFFtZHPigBwdepmnvmoiL/wC0qRrbv7bExjzTBA2wO+qjqO3X/G3vYVOfts3KKs3PbE/QoAbZ3QZz779lReO7L6ab9hLeTrxykdVcsMGU3T9DzbM9ovIaSOIvF/JJq0CPOqPYRTjdd3zQdA3ouZU0BoPBtllz6hyho/8AY/8AFa54uu75+6qvDll1KLZGWsdsug9ArR23rw+youhjTldw72CE4G66/FLSbN55bh74n7bFIEwEDDuyGf2TDTdN5RDTdko3uv5bdqAIY3+0JlRnE81IXHb1Tahu75IGC1mjYO+SBrtRtVyBtDxCywKnSNSbtpA9zCuLE+7DNUFavNRjf9/w1x+gV1ZDd7JRM+ljPd6VcxiVbAwXhG0k2B9P9NVw5PDT86yvyIeRuaf/ABCxnhCvFapSn0uE33XtOzbBPstpVuqTfe0ft0CnHoH2FU3wQjmmRmgWN3dO9qOYRF3dy2hDnc81JrXfPt1TCcJ7uSzdfs+iYyZ2Kfnu2Hqkcb8c0pcmAG5kGMu5EoiiJBA5LnCR3ltSUX8vogDzfSFk8qu9mQddwMEdD0ROjqPmVGNjFw6XnoFYeNLJq1WVBg8QTvaZHQn+lP8ABtl1qjnH8ogcTj0HVSrdDNmymIgJgvMZCCc5P5R8E8tpTqjoFwvNzfaSTGQF55DEhPbSiMbokmLziSd5N/NVAczHkVzErDf7/Ccx/fugQ0vULzjyy/dS6534qBxN/LakMRMdhx/ZL+2aY4mP3O5AEFXH91W2l13tj7qwqmAVW2t8LLApmf57eDj0KvrOY/us4yrFdp3FuO1aCiT0z90kZLak+AlTabbrt2A3LlsD/9k=">
            <a:hlinkClick r:id="rId8"/>
          </p:cNvPr>
          <p:cNvSpPr>
            <a:spLocks noChangeAspect="1" noChangeArrowheads="1"/>
          </p:cNvSpPr>
          <p:nvPr/>
        </p:nvSpPr>
        <p:spPr bwMode="auto">
          <a:xfrm>
            <a:off x="0" y="-1790700"/>
            <a:ext cx="287655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6" name="AutoShape 22" descr="data:image/jpeg;base64,/9j/4AAQSkZJRgABAQAAAQABAAD/2wCEAAkGBhQSERUUEhQUFRQVFBQWFBgVFhcXFRUUFBQWFBUXFBUXHCYeFxojGhUVHy8gIycpLCwsFx4xNTAqNSYrLCkBCQoKDgwOGg8PGikkHyQsLCwsLCwsLCwpKSwsKSksKSwpLCopKSkpLCkpKSwpKSwpLCwsKSksKSkpLCwsLCksKf/AABEIARMAtwMBIgACEQEDEQH/xAAcAAABBAMBAAAAAAAAAAAAAAAAAQQFBgIDBwj/xABMEAABAwIDBAcEBgUJBgcAAAABAAIDBBEFEiEGMUFRBxMiYXGBkTJCobEUI1JywdEVYnOCkhYzQ6KywuHw8QgkNYOz0hdEU2N0k6P/xAAZAQADAQEBAAAAAAAAAAAAAAAAAQIDBAX/xAAkEQEBAAICAgIBBQEAAAAAAAAAAQIRAyESMUFRMgQTFCJxYf/aAAwDAQACEQMRAD8A7hZKhCQYuZdIGJDOEdeLKLnjPk+2YCVa+tWbXJzPG9SjRUIQrI1q4wBc8CtMbw228+KfkXRlHJYZcOOWcz+VzLrTR9J9Fsilus0q2SEIQmQQhaHjXfZZ8mfhNnJtvRdNs2+yULn/AJU+leLeClWuJbF04ZeU2mhCEKyaRSjvSrahLUDENS5UqEaBuY9dfJYMjJGo3H1W129RdbJUSZo4AGAb5HajX7LeJ+C87Djxz5LK03qHprGh2XMM3K6dRnRV/BcGLc2cXeDZz3Xu49xPBT8MdhZdnHw44dxNrYhCFskIQhACEKt121nWSOp6HJNUNBLnE2hhG68jxfMb6ZW3POyQWRC43tHtpWUcjGis62UgmVoji6phvbK2wvoQ7eAbW3KQwjpubktUwuL/ALUVrEfdcdD5o2HVFrdvVIh6ZKF28Tt8WA/2XFWHC9q6aq/mJWvP2dWv/gdYrDnv9Th9U10cTS55A+Z8BxUJDistQ67B1UYPvAhzvLgp76G1zg9wBc32b8L77LM0jc+e2trd3or4p/SHawoybG6coAQtUhCEIAQhCAEIQgGpkBJsdx1WxkwtosmwNBJtv3rIRjkFhhxeNtnyq1j145rYEmQcglW3aQhCZ4ti0dNE6WZ2VjRrzJ4Bo4k8kwzxHEY4I3SSvDGNFyT8hzPcFyDanpeqJHFlGBDHuzkAyu79bhngLnvVd2225krJMzzliaT1UYN7d5A9p55+QVWc5ztXHKOAG/zPDyUb2rSVftBK6QOqZ53tvdwMrgSOIbc2F911K0fSFHBYQR9W0G5a2Rga91i28l4y59rusC4gKotY0bm+Z1PqViZO4H0RoHuJ4q2aV8gsMxvbs6fwNaPQBNevTWQNO9o9LfJazAPdcQeR1CokgJk5grXNcHMcWvaQWuBsQRuII3FV91Q9ntDTnvC3R1l0f6Ha9l+mEjKytabaAysF/N7B8x6Lp9HVsmYHwyNex2oc0gg+YXlCKpUvg20c1O8Phkcx3cdD94bnDxS1r0HqFo77rJU7o320fXxSCUNEkRbct0DmuBscvA3ae5XFOEEIQmGLngb0LF4QuXLmylsitNiEIXUkIQhACEIQAuC9K22vXzuY0/UwFzW8nPGjn/Cw7vFdl2pxX6NRzTcWRnL989ln9YheWp3dZMGk9loL3+DefnZRl9Kx+zjDqF73NOUulk9ho1IH4abybWHLVXTDOjkmxqJLfqRcPGQjXyA8SpPZHBhDH1jh9bKATfexm8M7uZ7/AACs0a4OTmtusXocXBJN5Iem2Co2/wBA13e+7z/WJW+TYmiO+mi8mgfJTjW8SkejHarpTa/o4o3fzYfEf1Hm38L7hVLGOjuaPWFwmby9iT/td8F1SVgCZVDO9XOTKM8uPGuIPBaS1wII0LXAgjxBTSWmt2meY/Jdcx3A46htpG9oA5Xt0c3wP4blzjFsIkpndrtMJ7LwND3Ee6e5dWHJMuq5c+O4+kbTVYPin0cijZoM3abo75op6ngd4Wnpk6t0M44Iq7qnaCdhYPvt7bfk4eYXeF5Hw7EHRSMkYbOY5rmnk5pBB9QvUey+PsraWOdnvDtD7Lxo5vkfhZBJVCEJhg5CSQJFwcm5lelxtQhC70BC05zdL1yxvPhPk9NqFhnWQKrHkxy9DSk9MVTkwx360sTfiXf3VwPY+i6+rLTuLm5vuNJe4eYbbzXdumqMnDCR7s0Z9czf7y5P0bUghMtRICc1mxtGriBfM7w4eqnkuttOObsdKgZcqRjgsqpFtE7N/NuaL8dB8U+GPXGhXmeWr29WTc6WJre9anvaD4KrybT5Addbpg/EHTD2+rZe2Yk7/wBVrQS4qpnbekXGSdrVPWRD2ntB7yFG1Fax25wUI3ZmC2Z88h78gF792e63jDIGszRPztGhcHE5Sdwc33Tpy15radzpjuyns+4EG/yUPWUjZA5rgC128FKx5bq05mcVnn3qoVc4x7BnUz9LmMnQ8R3O/NQ1Q3iN66diNOJGlrhcFc8xGhMTy07vdPMcj3hdHHnvqubkw13Damq+BXU+iHbgUsxhlNoZiLk7o5Bo1x7iND5HguRzCykaGe1itWL2SClXP+iHal1TTuhkN3QBuVx3mN1wAfu2t4WXQE5SYlgKFkhMBCEIDSAkbHZup8+SUFRtXhD5yRJIWxcGs0c77zuXcFw8eOOWV3F1lFjcbnljLutvcAS2/K+5SjDcKOwzDDG3Lua3RtuI5lSNrDRdeOEx9JtV/b+njkoJmykhhDSSN4yODyR5NK5VV7RR00TGwgRjI0gby0OFxmJ3nX5rqFW2pe0daxrgbtLCLN7V2G9rmxa7n5Li+OYCyKfLIXHJZgHLq2hovYa8eCx5ffbfh/4ew9IT2kAuMrDo5kgDmEchfVunJGMQ5XMlpbmGYXyi5MV73B5DQ+GU9yiKKhYcwihc8kWdvy7731FgVbMGw2SOGPIMj7u3Ou5rSSDc8jnd8VzW4ZdV0445zsjtnBkBcdbC9/zCr+JOLHkN1y6Aa6NHDx4q+YpiMrWjM5zw0EPYSBmYbdm9tNwPcQFV6+hY54c25ZKMzDfSx9pp7wbgjuRMZ46isrd9qTWTVUjtA42tvGg7gHaDxKmtnKieORnWOBEjhHK3sn6t5tfMOINnDvATqbZN+vVPOvA2I8r7vVJhmzErXiSR7iIyHFoFsxBu1l7+8Rb1VY561IjLj+akaKGJrnHPUHXtNaxpY0nk5xFhxtr+Cnf0XT6E1LWEtBIdlNi7eNCoiXBWtaC6zpLDMd/a963mo76DY6q/PG3Wk+GU+U/UYRT7xVx+hPyKpG04iaHNuJB9ptwAe64U/T097hMZqJtnF4vlcLA809z6LV+3N307ney1xt+qdQilfbRdCkw9zwTuAHZA0uBzVOxqG0gPO4Pi235rXHk8rpjnx+M2690BPvLUfso/7ZXZ1w7/AGfXf7xP+xH/AFAu4raMAhCEwEIQgGbZwTuNwfJb2TLYAlWePHMbuHtr67uK2IQrJhNGHNIP+neuWYnFE6eSR0jGuc4n6zsg/ddu177Lp9eT1T7b8jreOUrz9tTiBJLRqSbDzXJ+pvqOz9NPdWKOoD3FkUkNm6uLHZyBw3aDfzT2DGY4xpZ53E8LhUrCMHBicDucCDYkFw47u9YU+yuS4jL25t9jYHy4rk6107N35WjEtrqf+nIY0+pTCjxqhcC2GW+uaxJIvzDTu8lX6jYdznAlzncs1tO7RZR7GEG97eGi1mte2Vt36TDMfy3LIwSCbXkflNu4nitVPtVLKbOAaBfQaW5/6rD+T2VvtHuCYVFKWk29po9WpXr0c38rA2t5n/RaaqQH8FXRXHvWf0033qsU5VO0k27zBWjG6bPG9rTZzm3b4gFaaOTUFOMRlBsOPdvstLGcROz+IuIa15JI01Va2kkF428RmefB1gP7N/RWctyE2ABNyTwa3f8AJUaoqOtle7gTp3NGjR6AK+LHvaOW9adp/wBnmiP+9S8LRMHj2nH+76rsyp3RRs8aTDYg4WfLeZ44jPbKD4MDfO6uK6Y5AhYvQsc+W43WjkK5wAudAN91Hy7RUzfaqIR4yN/NNdtZ8mH1LuUEnxaQvLxK172T09Nt5QN31UPk8H5JlL0pYc3/AMy0/da4/ILzbmTimtxR2bv8nTDh43SPd4Ru/FaH9MFN7kcrvID5lcOlpgdW+ieYO4l2VK7PTrc3TEz3aZ58XALm2IO6x/WAWs1xA5H3fgQp2lwMu4JtiFB1cjm847j5H5Bc/Luxvw3V0zwedoiF9MrW/K6xlx1oNwAQO9VnFcOmlhcIibtdq0b3NIJ0778F1jC2UcEEMZaHuDG3IYXi7W9ouNrDfx7t6xmOOu3Tc7tRpttG62Z6m5+C1fytB3sI8P8AFXVhommZxpyM7wB9Ve4MbfZDb5RfNyWmOsonuY3qXtyMPtwva0nQauIs47zvO9VJKi5VUP0+124+qaxVmZ9zuAN/BSeMYNSyRtLGuY4lxdfskX3Dy7lXosO6kHtOdyLhvt+CMsZoY5UlSAXEhaacXeVsndZovvOp8/8ACy10RubpwqnaWOwb5rHFqR7XZxqA27hfTJa5IvxFk5pho0efqne0htRzO/8AZePVtvxVxFUXaDaKMwmOIguf7ThuaziL8zu8L81K9DOx7a6tvKLwwNEjxwc7NZjD3Egk9zSqJS0rnvDGNLnOIa1rRcucTYAAbzdep+i/Yr9G0QY+3XyHrJiODiLNYDxDRp4lx4romOunPlltcEIQrQRyEj0Lj5vyVFS6Vp8uFz94a31cAvOJXoPpmlthjx9qSMf1r/gvPhXXEkTykw8va524NCwpKIvOgV3wDYlz26lwBSypqZFTvaBIQcma1+BV42dwHrZmPaOza5Vjw7YONgyydscAdwJ42VpwvCWQsDWCwCXsCDD2tbuVV2ww+2WQDS5Yf3hp8R8Vc3i6jsboM8LmniNO4jUH1spzm4rC6y2omCxAMJtrr/gh2MFh3XWzDW5Q4c7/AOfmsGUoJN+a4stx6GHbTLtE46Bth4rU2qe7h6lPzhYG5N5GZUS5HdMXtAF3FV/EarO7k35DipSrF1C1vZBA1J3n8FpMWVyR9VJmJ/zbkneHQcStMNNfepOBttOAVyM9nsctlKVmETVlJJDTszyPDWgXAFs7cxJOgAF1BZtQujdH0wYXOdp2D8wjeuxl6OOjnokiw600xbLVW9r3IrixEYO8/rHXkBre/ueAqzW44SCb5W/Eqvz4hI+5u625oudUX9TJ6jOcNvtf3YjGN72jzSNxOI7ntXK64yt7Wax+HgnWF1xd7+vEHRR/Jy+lfsz7dScLjQoVZwfE3N36jl+SFvjzY5TdZXjsqvdOk9qKJv2px8GuK4jSUxee5df6e5fq6VnN73ejQPxXOMKp7WWlukSLPszgg0Nl0SgjDbNG+yquCWa2/ILdgG1IdO8O01s3wCzlVV4jp+KyJUbUbQRssHPa2/Mp1FUh4BaQR3LXcQcBi11tPmZYrfEtjgjWw55iVC6DM4jQm48db/gVBNxG1z+S6hi+DNqInMdppcO+yRuK4fizDG42IcGuIu3UXH+fiubPi3enVx8mp2sP6YB1JHqmdRjLQeH5Ko1WIE+8mH0919dUTjs9qvJFqmxS6YukuVGw1F95TpkyvSNn8OidRJhG9PI3JVUOGNuVMzY2aeJpBsczfidVD051UbtRXWygDNru59yU9jL07DPFnbG8fzb2hwtuvbULZBTXN/8AICmsBwvJRwwvF8sTAfvZRfzvdQ+JEwuyHjqDzCx5+PwvlPQ4svLpHYvCDo0X5JkzD8rgS2/MBTdIPe9PFPBT896xk231pD0WIsa6zg6PkTqEqf1eHteNQlVTcTcZVR6an5qqBv2Y3H1cPyVPoYrK2dKpzV4H2Ymj1JKq7OQXoXtwxZaYl0ZYw6kJvBsZUtd1gsb7xfVa8LqXsIIXQcGxfrGgEaqJJvTS43W0Q7YGOeK8t+tI0dfce5b9mMIko4zHLJnF+z4K5Q0biN1h3/ktwwtl7kZiOe70Wviy2aUcZLdydtozxTtrbJVRIHa+q6mincNLRu8tFwbBSTCc+pkcZD3ZrWHk2wXZ+lb/AIXU/sz68FxmhH1bfuj5Ln5bqx0cU3KiMTpwCbKGe6yts8IO9RVbhDXahKZ/arh9IiOZP4cy0/ocjmpKjjyixRcoUxrdCxyfxt0RARbRZ5lntpIya+wussAwb6ZXU8drjOHv7mR9o38bAeab1DrBdA6GMG/nqpw3nqmeAs55HnlHkrwm8k8l1i6e1qa4nhLJ2gPGoN2kbwfy7k+aEtl1WSzVcktl3FQqA2nNpSBbceBHctkGIxv9l7T4FWaopmyNyvaHNO8OFwoFmw8Mb88N2H7JN2+V9R6rky4Lj+Lrx55fyMMUxhkIFwSTuAQk2g2ce9zSWFwAtpqPghLxqvKKdt63NXSHkGj0F/xUbhOFOleGtBJ5AXKvLtjH1dVLI85Is+ht2nWsOyOXefirjhOCRUzcsTAOZ3ud953H5LqkcSvYdsDHlHWXaeIB19dwVkoMIihH1bAO/efU6p4hPUPyvoIQsXPA3myZMkiVCApHTBf9E1RHBgv4F7QfmuK7PYux7AxxyyAWsfet9nv7l3zpGiDsLrQd30aU+YYSPiAvKaz5OOZxphncK6BPHYqNqSWlQVLtFKwWJzjk7X0dvUiNpY3iz2Ob4WcPwK5v2so6f3MacGvbbgtTa0XTKpnhdud6tcPwWENbEzmfAfmiYX6pXOfadhfdb2utqTYcyq7NtGd0bQ3vOpUfPWPk9pxPy9FpjxW+03lk9JzFcaaSGxdtxNtBoTuAHNelNkME+iUUMJ9prBn75Hdp5/iJXnboswb6RitM0i7WPMruItEMwv8AvZR5r1HZb44zH058srl7IAgpUipJEtkjlkmCWQlQkCBKsQskAIQhACxe24sVksGjmgNcFI1puL+FzYeA3LehCAr3SE62F1v/AMab4sIXlVzF6i6UH2wms/YkepA/FeXynA1GNYFq3pCEBpypci25UoagNbY1saxZJb8kB2foIwZsUM1ZJYZ3CGMn7LSC+3i4tH7i7Aqjsxggjhp6YDsUrGGT9epIzO/hc5x8SOStp7kgUqJbgH1pkdNO64tkMh6sbtzRYX0+JUo14PiN44rJANWQFrrAkjvN06WIKyQAhCEBiCgLElZWTJkhCEjaqqXKxzrXytJsN5sCbD0SUc+eNrvtNB333i+/itj1G4GcvWQ/+k+zf2bhnZ6AgeSAlEIQgKf0uPthFV3tjHrNGF5oIXpTpg/4RUf8n/rxrzaQqhNdkllmQgoNjZKEJUESyndicIdU10LGi9nte7S4DWEO17r2HmoIruvQnsr1cBqXjtS6jmGD2fXf5hKh0qgoxGwNHmeJJ1JJ4kkkpykSpGSy0VMnujed/gs6ioDBc7ybAcyVHVMFQXxmJ0YbmvLnaSXDk03GXTigJJgWxIUqAEIQgNbAtiwCyumCoSJUgQhRNS7q6uN3uzNMbvvsu9nqC/8AhCl1GbQQF0DnN9qO0jbb7x9ogeLczf3kBJoWqlnD2NcNQ4AjzW1AUbpofbCZRzkgH/7NP4LzoV6G6aaeSTD2RRNc98lTC1rWglziA9+gH3b+S89OaQSDoRoe4jeqhMSUiCkTBQkIS2SFAPMGw4zzxxD33gHuG9x9Lr1fhVEIYWRgWDWgWHBcE6E8F6/EC8i7YY8x+8SA0fP0K9DFTfZgJJHgAk7gluo+olznTcPj3oDUWdc67hpwHIJyzPHp7beF948+K200VgnCCN4sx1PpyTgIQgwhCEg1tWaxCyCZAJUgSpGEiVIEBE4B2OsgP9E8hv7N3aZ6AgeSl1FVPYqo38JGmN33m9pnzf6KVQGqQAubcbrkd2ltPIlcg6JNlaeenqqiqhjlaZC1vWNDsrWNzvLb7r5xqPsq9Y9jZZimH04NhL9Je/vyQkMB8y4+QTPaBsNDg9ZHTHSNsrDxIlnINj3/AFzfKyZPO74C8vdGx2UXccoJDGE6ZrbhuFypnYHZltfWsp5C5rC2Rziy2YBrCRa4I9rKN3FdjwSop8FioqWRpMtY76x4tpIcjbvufYBeGjkATzTfZPZlkGP1piaGxtgY5oA0a6oLHENHAXjfpwBTJHQ/7PsXWXfVyGPg1sbWv83kkf1VzPbnZX9H1j6fNnbZr2O0BLH7swG4ggjyvxsusYvPjdA6WfPBUwGXsxm5cBLIGxtY2zXA3c1tg4+a2Y10TtrWPlnnIxB7Q9xaR1LHWs2MR7+raAGg3ubX13IDf0H4F1OH9cR26l5f/wAthLGD4Od+8uhlNsLw9sEMcLPZijYxvgxob+C3yvsL8klGtZNc5R5/kiKJYQsvqU7Y1MmbAskIUmEgKHLFpTDNCQJUg1grILWwLYqpFCVIgKTKkCUpEBH47AXQuLfaZZ7fFmtvMXHmndJUB7GvG5zQfVLOeyfBRmzT7ROjO+J7m+V7tv5a3VfBOOdNmLPZi0Jjc5j4adha5psWudJIbgjdpZOscqnQ7N0+ckyVVR1rySS513yTXcTvJDGb+arPS/V58YnsfYbCz0ia4/FxUftFtrJV0tJTOY1raVmUFpJMlmtY0kcLNbw5lVJ0Tue1myIr58PqWEZIpA+S53wkNlFv3mNH75PBNZsbFPQ12JttmqH3gJ4sYBTUxseBN5LcnrkP/inWfQRRZmiMN6vOAetMQFurzXta2l7XtpdNsU2+nnoIaJ2URwn2h7T2sFo2u+6CfHTlqeIXnZXpIqMRrKOmqBGA2frHOaC0yGKKR0Yc25HtAO0tqBpop+hpJv5UzOOjPood3GIsjY0f/YD/AAlcT2bxo0tXDOAT1UrHkDi0HtAeLSR5r1LgWM09Yzr6dzXt9jPlIOnaynMAdM27mSlQlE0rH7h5p0UwzXcT/myUOt8TFvaFhGFtRRAhCRSZCsQsisVUJmELFjkiRm0bzmt3J01CFWSYyQhCkwUIQg2qp9kqHoXkVM4G7qo3fvWtf0AQhVPSXmfa2UuxCrLjc/SJRfua4tHwAHkokoQqJiUgSoQChemeh6MDB6awtfrSe89fIL/AIQll6OLfUmzT4JtEEqFMFO2LJCEqoiEIQGJSNQhMiHehCEB//9k=">
            <a:hlinkClick r:id="rId9"/>
          </p:cNvPr>
          <p:cNvSpPr>
            <a:spLocks noChangeAspect="1" noChangeArrowheads="1"/>
          </p:cNvSpPr>
          <p:nvPr/>
        </p:nvSpPr>
        <p:spPr bwMode="auto">
          <a:xfrm>
            <a:off x="0" y="-1871663"/>
            <a:ext cx="249555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CasellaDiTesto 21"/>
          <p:cNvSpPr txBox="1"/>
          <p:nvPr/>
        </p:nvSpPr>
        <p:spPr>
          <a:xfrm>
            <a:off x="7000892" y="1214422"/>
            <a:ext cx="1928826" cy="1477328"/>
          </a:xfrm>
          <a:prstGeom prst="rect">
            <a:avLst/>
          </a:prstGeom>
          <a:solidFill>
            <a:srgbClr val="33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Nelson Mandela.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combattuto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per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l’uguaglianza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dell’uomo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in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Sud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Africa.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52" name="Picture 28" descr="http://www.uccronline.it/wp-content/uploads/2013/12/Nelson-Mandela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072066" y="1214422"/>
            <a:ext cx="1800200" cy="2700300"/>
          </a:xfrm>
          <a:prstGeom prst="rect">
            <a:avLst/>
          </a:prstGeom>
          <a:noFill/>
        </p:spPr>
      </p:pic>
      <p:sp>
        <p:nvSpPr>
          <p:cNvPr id="25" name="CasellaDiTesto 24"/>
          <p:cNvSpPr txBox="1"/>
          <p:nvPr/>
        </p:nvSpPr>
        <p:spPr>
          <a:xfrm>
            <a:off x="4994228" y="4286256"/>
            <a:ext cx="2078102" cy="1200329"/>
          </a:xfrm>
          <a:prstGeom prst="rect">
            <a:avLst/>
          </a:prstGeom>
          <a:solidFill>
            <a:srgbClr val="33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Martin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Luter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King.</a:t>
            </a: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lottato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per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diritti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delle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persone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colore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56" name="Picture 32" descr="http://moralheroes.org/wp-content/uploads/2011/01/Martin-Luther-King-Jr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86050" y="3936648"/>
            <a:ext cx="2086522" cy="27082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P spid="22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838200"/>
          </a:xfrm>
        </p:spPr>
        <p:txBody>
          <a:bodyPr/>
          <a:lstStyle/>
          <a:p>
            <a:r>
              <a:rPr lang="it-IT" dirty="0" smtClean="0">
                <a:solidFill>
                  <a:schemeClr val="tx1"/>
                </a:solidFill>
                <a:latin typeface="Aharoni"/>
              </a:rPr>
              <a:t>Personaggi negativi</a:t>
            </a:r>
            <a:endParaRPr lang="it-IT" dirty="0">
              <a:solidFill>
                <a:schemeClr val="tx1"/>
              </a:solidFill>
              <a:latin typeface="Aharoni"/>
            </a:endParaRPr>
          </a:p>
        </p:txBody>
      </p:sp>
      <p:pic>
        <p:nvPicPr>
          <p:cNvPr id="1026" name="Picture 2" descr="C:\Documents and Settings\allievo9\Documenti\Immagini\untitle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500174"/>
            <a:ext cx="2714644" cy="218351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sellaDiTesto 4"/>
          <p:cNvSpPr txBox="1"/>
          <p:nvPr/>
        </p:nvSpPr>
        <p:spPr>
          <a:xfrm>
            <a:off x="2928926" y="1500174"/>
            <a:ext cx="1928826" cy="1754326"/>
          </a:xfrm>
          <a:prstGeom prst="rect">
            <a:avLst/>
          </a:prstGeom>
          <a:solidFill>
            <a:srgbClr val="33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 James Watson.</a:t>
            </a:r>
          </a:p>
          <a:p>
            <a:r>
              <a:rPr lang="it-IT" dirty="0" smtClean="0"/>
              <a:t>Ha definito le persone di colore geneticamente inferiori agli uomini bianchi.</a:t>
            </a:r>
            <a:endParaRPr lang="it-IT" dirty="0"/>
          </a:p>
        </p:txBody>
      </p:sp>
      <p:pic>
        <p:nvPicPr>
          <p:cNvPr id="1027" name="Picture 3" descr="C:\Documents and Settings\allievo9\Documenti\Immagini\1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1500174"/>
            <a:ext cx="1819960" cy="214314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asellaDiTesto 7"/>
          <p:cNvSpPr txBox="1"/>
          <p:nvPr/>
        </p:nvSpPr>
        <p:spPr>
          <a:xfrm>
            <a:off x="7000892" y="1500175"/>
            <a:ext cx="2000264" cy="2585323"/>
          </a:xfrm>
          <a:prstGeom prst="rect">
            <a:avLst/>
          </a:prstGeom>
          <a:solidFill>
            <a:srgbClr val="33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Madison Grant.</a:t>
            </a:r>
          </a:p>
          <a:p>
            <a:r>
              <a:rPr lang="it-IT" dirty="0" smtClean="0"/>
              <a:t>Era contro gli immigrati specialmente di colore e economicamente poveri.</a:t>
            </a: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857488" y="4286256"/>
            <a:ext cx="2357454" cy="2308324"/>
          </a:xfrm>
          <a:prstGeom prst="rect">
            <a:avLst/>
          </a:prstGeom>
          <a:solidFill>
            <a:srgbClr val="33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err="1" smtClean="0"/>
              <a:t>Ku</a:t>
            </a:r>
            <a:r>
              <a:rPr lang="it-IT" dirty="0" smtClean="0"/>
              <a:t> </a:t>
            </a:r>
            <a:r>
              <a:rPr lang="it-IT" dirty="0" err="1" smtClean="0"/>
              <a:t>Klux</a:t>
            </a:r>
            <a:r>
              <a:rPr lang="it-IT" dirty="0" smtClean="0"/>
              <a:t> </a:t>
            </a:r>
            <a:r>
              <a:rPr lang="it-IT" dirty="0" err="1" smtClean="0"/>
              <a:t>Klan</a:t>
            </a:r>
            <a:r>
              <a:rPr lang="it-IT" dirty="0" smtClean="0"/>
              <a:t> .</a:t>
            </a:r>
          </a:p>
          <a:p>
            <a:r>
              <a:rPr lang="it-IT" dirty="0" smtClean="0"/>
              <a:t>È il nome utilizzato da molte organizzazioni statunitensi, che  affermano la superiorità degli uomini bianchi.</a:t>
            </a:r>
          </a:p>
          <a:p>
            <a:endParaRPr lang="it-IT" dirty="0"/>
          </a:p>
        </p:txBody>
      </p:sp>
      <p:pic>
        <p:nvPicPr>
          <p:cNvPr id="3" name="Picture 2" descr="\\Server\dati\200px-Klan-in-gainesville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4286256"/>
            <a:ext cx="2540000" cy="2044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8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857496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it-IT" sz="28700" b="1" cap="none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haroni"/>
              </a:rPr>
              <a:t>Fine</a:t>
            </a:r>
            <a:endParaRPr lang="it-IT" sz="28700" b="1" cap="none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haroni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rra">
  <a:themeElements>
    <a:clrScheme name="Ter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r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er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409</TotalTime>
  <Words>332</Words>
  <Application>Microsoft Office PowerPoint</Application>
  <PresentationFormat>Presentazione su schermo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Terra</vt:lpstr>
      <vt:lpstr>E se gli “ALTRI” FOSSIMO NOI   I NERI</vt:lpstr>
      <vt:lpstr>Che cos’e’ uno stereotipo?</vt:lpstr>
      <vt:lpstr>  Storia  e origine… </vt:lpstr>
      <vt:lpstr>Alcuni stereotipi negativi…</vt:lpstr>
      <vt:lpstr>Personaggi positivi</vt:lpstr>
      <vt:lpstr>Personaggi negativi</vt:lpstr>
      <vt:lpstr>Fine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 se gli “ALTRI” FOSSIMO NOI   I NERI</dc:title>
  <dc:creator>Standard</dc:creator>
  <cp:lastModifiedBy>vanessa</cp:lastModifiedBy>
  <cp:revision>48</cp:revision>
  <dcterms:created xsi:type="dcterms:W3CDTF">2014-01-27T09:15:10Z</dcterms:created>
  <dcterms:modified xsi:type="dcterms:W3CDTF">2014-02-23T14:07:06Z</dcterms:modified>
</cp:coreProperties>
</file>